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256" r:id="rId2"/>
    <p:sldId id="257" r:id="rId3"/>
    <p:sldId id="258" r:id="rId4"/>
    <p:sldId id="287" r:id="rId5"/>
    <p:sldId id="288" r:id="rId6"/>
    <p:sldId id="299" r:id="rId7"/>
    <p:sldId id="290" r:id="rId8"/>
    <p:sldId id="291" r:id="rId9"/>
    <p:sldId id="292" r:id="rId10"/>
    <p:sldId id="261" r:id="rId11"/>
    <p:sldId id="293" r:id="rId12"/>
    <p:sldId id="294" r:id="rId13"/>
    <p:sldId id="295" r:id="rId14"/>
    <p:sldId id="296" r:id="rId15"/>
    <p:sldId id="297" r:id="rId16"/>
    <p:sldId id="298" r:id="rId17"/>
    <p:sldId id="300" r:id="rId18"/>
    <p:sldId id="301" r:id="rId19"/>
    <p:sldId id="302" r:id="rId20"/>
    <p:sldId id="303" r:id="rId21"/>
    <p:sldId id="304" r:id="rId22"/>
    <p:sldId id="305" r:id="rId23"/>
    <p:sldId id="306" r:id="rId24"/>
    <p:sldId id="307" r:id="rId25"/>
    <p:sldId id="308" r:id="rId26"/>
    <p:sldId id="309" r:id="rId27"/>
    <p:sldId id="310" r:id="rId28"/>
    <p:sldId id="277" r:id="rId29"/>
    <p:sldId id="278" r:id="rId30"/>
    <p:sldId id="27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pos="55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1C75"/>
    <a:srgbClr val="E1BF65"/>
    <a:srgbClr val="A75714"/>
    <a:srgbClr val="D17A1D"/>
    <a:srgbClr val="B228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787" autoAdjust="0"/>
    <p:restoredTop sz="72401" autoAdjust="0"/>
  </p:normalViewPr>
  <p:slideViewPr>
    <p:cSldViewPr snapToGrid="0" snapToObjects="1">
      <p:cViewPr>
        <p:scale>
          <a:sx n="58" d="100"/>
          <a:sy n="58" d="100"/>
        </p:scale>
        <p:origin x="-1446" y="-72"/>
      </p:cViewPr>
      <p:guideLst>
        <p:guide orient="horz"/>
        <p:guide pos="55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[QryCrossTab_Crosstab.xlsx]PivotChartTable1</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barChart>
        <c:barDir val="col"/>
        <c:grouping val="clustered"/>
        <c:varyColors val="0"/>
        <c:ser>
          <c:idx val="0"/>
          <c:order val="0"/>
          <c:tx>
            <c:v>Sum of Total WKG Participation</c:v>
          </c:tx>
          <c:spPr>
            <a:solidFill>
              <a:schemeClr val="accent1"/>
            </a:solidFill>
            <a:ln>
              <a:noFill/>
            </a:ln>
            <a:effectLst/>
          </c:spPr>
          <c:invertIfNegative val="0"/>
          <c:cat>
            <c:strLit>
              <c:ptCount val="37"/>
              <c:pt idx="0">
                <c:v>a LOINC Order Code (a LOINC)</c:v>
              </c:pt>
              <c:pt idx="1">
                <c:v>Advisory Board</c:v>
              </c:pt>
              <c:pt idx="2">
                <c:v>BOD</c:v>
              </c:pt>
              <c:pt idx="3">
                <c:v>C&amp;C</c:v>
              </c:pt>
              <c:pt idx="4">
                <c:v>CCB</c:v>
              </c:pt>
              <c:pt idx="5">
                <c:v>CONNECT Open Source Comm.</c:v>
              </c:pt>
              <c:pt idx="6">
                <c:v>Deep Dive</c:v>
              </c:pt>
              <c:pt idx="7">
                <c:v>Direct Policy &amp;Tech WG</c:v>
              </c:pt>
              <c:pt idx="8">
                <c:v>GOV</c:v>
              </c:pt>
              <c:pt idx="9">
                <c:v>HC Direct</c:v>
              </c:pt>
              <c:pt idx="10">
                <c:v>HC Directory</c:v>
              </c:pt>
              <c:pt idx="11">
                <c:v>HIM WG</c:v>
              </c:pt>
              <c:pt idx="12">
                <c:v>HIT Policy Advanced Health Models and Meaningful Use Workgroup</c:v>
              </c:pt>
              <c:pt idx="13">
                <c:v>HIT Policy Committee</c:v>
              </c:pt>
              <c:pt idx="14">
                <c:v>HIT Policy Consumer Workgroup</c:v>
              </c:pt>
              <c:pt idx="15">
                <c:v>HIT Policy Health IT Implementation, Usability and Safety Workgroup</c:v>
              </c:pt>
              <c:pt idx="16">
                <c:v>HIT Policy Health IT Strategy and Innovation Workgroup</c:v>
              </c:pt>
              <c:pt idx="17">
                <c:v>HIT Policy Interoperability &amp; Health Information Exchange Workgroup</c:v>
              </c:pt>
              <c:pt idx="18">
                <c:v>HIT Policy Interoperability &amp; HIE Workgroup Governance Subgroup</c:v>
              </c:pt>
              <c:pt idx="19">
                <c:v>HIT Policy Privacy and Security Workgroup</c:v>
              </c:pt>
              <c:pt idx="20">
                <c:v>HIT Standards Architecture, Services and Application Program Interfaces (APIs) Workgroup</c:v>
              </c:pt>
              <c:pt idx="21">
                <c:v>HIT Standards Committee</c:v>
              </c:pt>
              <c:pt idx="22">
                <c:v>HIT Standards Content Standards Workgroup</c:v>
              </c:pt>
              <c:pt idx="23">
                <c:v>HIT Standards Data Provenance Task Force</c:v>
              </c:pt>
              <c:pt idx="24">
                <c:v>HIT Standards Implementation, Certification and Testing Workgroup</c:v>
              </c:pt>
              <c:pt idx="25">
                <c:v>HIT Standards S&amp;I Task Force</c:v>
              </c:pt>
              <c:pt idx="26">
                <c:v>HIT Standards Semantic Standards Workgroup</c:v>
              </c:pt>
              <c:pt idx="27">
                <c:v>HIT Standards Steering Committee</c:v>
              </c:pt>
              <c:pt idx="28">
                <c:v>HIT Standards Transport and Security Standards Workgroup</c:v>
              </c:pt>
              <c:pt idx="29">
                <c:v>HITPC Administrative</c:v>
              </c:pt>
              <c:pt idx="30">
                <c:v>JASON Task Force</c:v>
              </c:pt>
              <c:pt idx="31">
                <c:v>Managing Board</c:v>
              </c:pt>
              <c:pt idx="32">
                <c:v>Patient Consent</c:v>
              </c:pt>
              <c:pt idx="33">
                <c:v>Patient Matching</c:v>
              </c:pt>
              <c:pt idx="34">
                <c:v>Patient Mtch Team</c:v>
              </c:pt>
              <c:pt idx="35">
                <c:v>Product Mgrs Mtg</c:v>
              </c:pt>
              <c:pt idx="36">
                <c:v>Security &amp; Privacy</c:v>
              </c:pt>
            </c:strLit>
          </c:cat>
          <c:val>
            <c:numLit>
              <c:formatCode>General</c:formatCode>
              <c:ptCount val="37"/>
              <c:pt idx="0">
                <c:v>8</c:v>
              </c:pt>
              <c:pt idx="1">
                <c:v>299</c:v>
              </c:pt>
              <c:pt idx="2">
                <c:v>75</c:v>
              </c:pt>
              <c:pt idx="3">
                <c:v>93</c:v>
              </c:pt>
              <c:pt idx="4">
                <c:v>77</c:v>
              </c:pt>
              <c:pt idx="5">
                <c:v>204</c:v>
              </c:pt>
              <c:pt idx="6">
                <c:v>169</c:v>
              </c:pt>
              <c:pt idx="7">
                <c:v>17</c:v>
              </c:pt>
              <c:pt idx="8">
                <c:v>37</c:v>
              </c:pt>
              <c:pt idx="9">
                <c:v>158</c:v>
              </c:pt>
              <c:pt idx="10">
                <c:v>159</c:v>
              </c:pt>
              <c:pt idx="11">
                <c:v>226</c:v>
              </c:pt>
              <c:pt idx="12">
                <c:v>27</c:v>
              </c:pt>
              <c:pt idx="13">
                <c:v>24</c:v>
              </c:pt>
              <c:pt idx="14">
                <c:v>20</c:v>
              </c:pt>
              <c:pt idx="15">
                <c:v>22</c:v>
              </c:pt>
              <c:pt idx="16">
                <c:v>13</c:v>
              </c:pt>
              <c:pt idx="17">
                <c:v>23</c:v>
              </c:pt>
              <c:pt idx="18">
                <c:v>17</c:v>
              </c:pt>
              <c:pt idx="19">
                <c:v>21</c:v>
              </c:pt>
              <c:pt idx="20">
                <c:v>8</c:v>
              </c:pt>
              <c:pt idx="21">
                <c:v>29</c:v>
              </c:pt>
              <c:pt idx="22">
                <c:v>17</c:v>
              </c:pt>
              <c:pt idx="23">
                <c:v>6</c:v>
              </c:pt>
              <c:pt idx="24">
                <c:v>13</c:v>
              </c:pt>
              <c:pt idx="25">
                <c:v>9</c:v>
              </c:pt>
              <c:pt idx="26">
                <c:v>14</c:v>
              </c:pt>
              <c:pt idx="27">
                <c:v>9</c:v>
              </c:pt>
              <c:pt idx="28">
                <c:v>13</c:v>
              </c:pt>
              <c:pt idx="29">
                <c:v>12</c:v>
              </c:pt>
              <c:pt idx="30">
                <c:v>15</c:v>
              </c:pt>
              <c:pt idx="31">
                <c:v>140</c:v>
              </c:pt>
              <c:pt idx="32">
                <c:v>255</c:v>
              </c:pt>
              <c:pt idx="33">
                <c:v>34</c:v>
              </c:pt>
              <c:pt idx="34">
                <c:v>12</c:v>
              </c:pt>
              <c:pt idx="35">
                <c:v>144</c:v>
              </c:pt>
              <c:pt idx="36">
                <c:v>15</c:v>
              </c:pt>
            </c:numLit>
          </c:val>
        </c:ser>
        <c:ser>
          <c:idx val="1"/>
          <c:order val="1"/>
          <c:tx>
            <c:v>Sum of FHA</c:v>
          </c:tx>
          <c:spPr>
            <a:solidFill>
              <a:schemeClr val="accent2"/>
            </a:solidFill>
            <a:ln>
              <a:noFill/>
            </a:ln>
            <a:effectLst/>
          </c:spPr>
          <c:invertIfNegative val="0"/>
          <c:cat>
            <c:strLit>
              <c:ptCount val="37"/>
              <c:pt idx="0">
                <c:v>a LOINC Order Code (a LOINC)</c:v>
              </c:pt>
              <c:pt idx="1">
                <c:v>Advisory Board</c:v>
              </c:pt>
              <c:pt idx="2">
                <c:v>BOD</c:v>
              </c:pt>
              <c:pt idx="3">
                <c:v>C&amp;C</c:v>
              </c:pt>
              <c:pt idx="4">
                <c:v>CCB</c:v>
              </c:pt>
              <c:pt idx="5">
                <c:v>CONNECT Open Source Comm.</c:v>
              </c:pt>
              <c:pt idx="6">
                <c:v>Deep Dive</c:v>
              </c:pt>
              <c:pt idx="7">
                <c:v>Direct Policy &amp;Tech WG</c:v>
              </c:pt>
              <c:pt idx="8">
                <c:v>GOV</c:v>
              </c:pt>
              <c:pt idx="9">
                <c:v>HC Direct</c:v>
              </c:pt>
              <c:pt idx="10">
                <c:v>HC Directory</c:v>
              </c:pt>
              <c:pt idx="11">
                <c:v>HIM WG</c:v>
              </c:pt>
              <c:pt idx="12">
                <c:v>HIT Policy Advanced Health Models and Meaningful Use Workgroup</c:v>
              </c:pt>
              <c:pt idx="13">
                <c:v>HIT Policy Committee</c:v>
              </c:pt>
              <c:pt idx="14">
                <c:v>HIT Policy Consumer Workgroup</c:v>
              </c:pt>
              <c:pt idx="15">
                <c:v>HIT Policy Health IT Implementation, Usability and Safety Workgroup</c:v>
              </c:pt>
              <c:pt idx="16">
                <c:v>HIT Policy Health IT Strategy and Innovation Workgroup</c:v>
              </c:pt>
              <c:pt idx="17">
                <c:v>HIT Policy Interoperability &amp; Health Information Exchange Workgroup</c:v>
              </c:pt>
              <c:pt idx="18">
                <c:v>HIT Policy Interoperability &amp; HIE Workgroup Governance Subgroup</c:v>
              </c:pt>
              <c:pt idx="19">
                <c:v>HIT Policy Privacy and Security Workgroup</c:v>
              </c:pt>
              <c:pt idx="20">
                <c:v>HIT Standards Architecture, Services and Application Program Interfaces (APIs) Workgroup</c:v>
              </c:pt>
              <c:pt idx="21">
                <c:v>HIT Standards Committee</c:v>
              </c:pt>
              <c:pt idx="22">
                <c:v>HIT Standards Content Standards Workgroup</c:v>
              </c:pt>
              <c:pt idx="23">
                <c:v>HIT Standards Data Provenance Task Force</c:v>
              </c:pt>
              <c:pt idx="24">
                <c:v>HIT Standards Implementation, Certification and Testing Workgroup</c:v>
              </c:pt>
              <c:pt idx="25">
                <c:v>HIT Standards S&amp;I Task Force</c:v>
              </c:pt>
              <c:pt idx="26">
                <c:v>HIT Standards Semantic Standards Workgroup</c:v>
              </c:pt>
              <c:pt idx="27">
                <c:v>HIT Standards Steering Committee</c:v>
              </c:pt>
              <c:pt idx="28">
                <c:v>HIT Standards Transport and Security Standards Workgroup</c:v>
              </c:pt>
              <c:pt idx="29">
                <c:v>HITPC Administrative</c:v>
              </c:pt>
              <c:pt idx="30">
                <c:v>JASON Task Force</c:v>
              </c:pt>
              <c:pt idx="31">
                <c:v>Managing Board</c:v>
              </c:pt>
              <c:pt idx="32">
                <c:v>Patient Consent</c:v>
              </c:pt>
              <c:pt idx="33">
                <c:v>Patient Matching</c:v>
              </c:pt>
              <c:pt idx="34">
                <c:v>Patient Mtch Team</c:v>
              </c:pt>
              <c:pt idx="35">
                <c:v>Product Mgrs Mtg</c:v>
              </c:pt>
              <c:pt idx="36">
                <c:v>Security &amp; Privacy</c:v>
              </c:pt>
            </c:strLit>
          </c:cat>
          <c:val>
            <c:numLit>
              <c:formatCode>General</c:formatCode>
              <c:ptCount val="37"/>
              <c:pt idx="1">
                <c:v>13</c:v>
              </c:pt>
              <c:pt idx="2">
                <c:v>8</c:v>
              </c:pt>
              <c:pt idx="3">
                <c:v>15</c:v>
              </c:pt>
              <c:pt idx="4">
                <c:v>8</c:v>
              </c:pt>
              <c:pt idx="5">
                <c:v>12</c:v>
              </c:pt>
              <c:pt idx="6">
                <c:v>30</c:v>
              </c:pt>
              <c:pt idx="7">
                <c:v>2</c:v>
              </c:pt>
              <c:pt idx="8">
                <c:v>6</c:v>
              </c:pt>
              <c:pt idx="9">
                <c:v>24</c:v>
              </c:pt>
              <c:pt idx="10">
                <c:v>19</c:v>
              </c:pt>
              <c:pt idx="11">
                <c:v>25</c:v>
              </c:pt>
              <c:pt idx="31">
                <c:v>30</c:v>
              </c:pt>
              <c:pt idx="32">
                <c:v>29</c:v>
              </c:pt>
              <c:pt idx="33">
                <c:v>5</c:v>
              </c:pt>
              <c:pt idx="34">
                <c:v>1</c:v>
              </c:pt>
              <c:pt idx="35">
                <c:v>12</c:v>
              </c:pt>
              <c:pt idx="36">
                <c:v>2</c:v>
              </c:pt>
            </c:numLit>
          </c:val>
        </c:ser>
        <c:ser>
          <c:idx val="2"/>
          <c:order val="2"/>
          <c:tx>
            <c:v>Sum of DOD</c:v>
          </c:tx>
          <c:spPr>
            <a:solidFill>
              <a:schemeClr val="accent3"/>
            </a:solidFill>
            <a:ln>
              <a:noFill/>
            </a:ln>
            <a:effectLst/>
          </c:spPr>
          <c:invertIfNegative val="0"/>
          <c:cat>
            <c:strLit>
              <c:ptCount val="37"/>
              <c:pt idx="0">
                <c:v>a LOINC Order Code (a LOINC)</c:v>
              </c:pt>
              <c:pt idx="1">
                <c:v>Advisory Board</c:v>
              </c:pt>
              <c:pt idx="2">
                <c:v>BOD</c:v>
              </c:pt>
              <c:pt idx="3">
                <c:v>C&amp;C</c:v>
              </c:pt>
              <c:pt idx="4">
                <c:v>CCB</c:v>
              </c:pt>
              <c:pt idx="5">
                <c:v>CONNECT Open Source Comm.</c:v>
              </c:pt>
              <c:pt idx="6">
                <c:v>Deep Dive</c:v>
              </c:pt>
              <c:pt idx="7">
                <c:v>Direct Policy &amp;Tech WG</c:v>
              </c:pt>
              <c:pt idx="8">
                <c:v>GOV</c:v>
              </c:pt>
              <c:pt idx="9">
                <c:v>HC Direct</c:v>
              </c:pt>
              <c:pt idx="10">
                <c:v>HC Directory</c:v>
              </c:pt>
              <c:pt idx="11">
                <c:v>HIM WG</c:v>
              </c:pt>
              <c:pt idx="12">
                <c:v>HIT Policy Advanced Health Models and Meaningful Use Workgroup</c:v>
              </c:pt>
              <c:pt idx="13">
                <c:v>HIT Policy Committee</c:v>
              </c:pt>
              <c:pt idx="14">
                <c:v>HIT Policy Consumer Workgroup</c:v>
              </c:pt>
              <c:pt idx="15">
                <c:v>HIT Policy Health IT Implementation, Usability and Safety Workgroup</c:v>
              </c:pt>
              <c:pt idx="16">
                <c:v>HIT Policy Health IT Strategy and Innovation Workgroup</c:v>
              </c:pt>
              <c:pt idx="17">
                <c:v>HIT Policy Interoperability &amp; Health Information Exchange Workgroup</c:v>
              </c:pt>
              <c:pt idx="18">
                <c:v>HIT Policy Interoperability &amp; HIE Workgroup Governance Subgroup</c:v>
              </c:pt>
              <c:pt idx="19">
                <c:v>HIT Policy Privacy and Security Workgroup</c:v>
              </c:pt>
              <c:pt idx="20">
                <c:v>HIT Standards Architecture, Services and Application Program Interfaces (APIs) Workgroup</c:v>
              </c:pt>
              <c:pt idx="21">
                <c:v>HIT Standards Committee</c:v>
              </c:pt>
              <c:pt idx="22">
                <c:v>HIT Standards Content Standards Workgroup</c:v>
              </c:pt>
              <c:pt idx="23">
                <c:v>HIT Standards Data Provenance Task Force</c:v>
              </c:pt>
              <c:pt idx="24">
                <c:v>HIT Standards Implementation, Certification and Testing Workgroup</c:v>
              </c:pt>
              <c:pt idx="25">
                <c:v>HIT Standards S&amp;I Task Force</c:v>
              </c:pt>
              <c:pt idx="26">
                <c:v>HIT Standards Semantic Standards Workgroup</c:v>
              </c:pt>
              <c:pt idx="27">
                <c:v>HIT Standards Steering Committee</c:v>
              </c:pt>
              <c:pt idx="28">
                <c:v>HIT Standards Transport and Security Standards Workgroup</c:v>
              </c:pt>
              <c:pt idx="29">
                <c:v>HITPC Administrative</c:v>
              </c:pt>
              <c:pt idx="30">
                <c:v>JASON Task Force</c:v>
              </c:pt>
              <c:pt idx="31">
                <c:v>Managing Board</c:v>
              </c:pt>
              <c:pt idx="32">
                <c:v>Patient Consent</c:v>
              </c:pt>
              <c:pt idx="33">
                <c:v>Patient Matching</c:v>
              </c:pt>
              <c:pt idx="34">
                <c:v>Patient Mtch Team</c:v>
              </c:pt>
              <c:pt idx="35">
                <c:v>Product Mgrs Mtg</c:v>
              </c:pt>
              <c:pt idx="36">
                <c:v>Security &amp; Privacy</c:v>
              </c:pt>
            </c:strLit>
          </c:cat>
          <c:val>
            <c:numLit>
              <c:formatCode>General</c:formatCode>
              <c:ptCount val="37"/>
              <c:pt idx="1">
                <c:v>29</c:v>
              </c:pt>
              <c:pt idx="2">
                <c:v>4</c:v>
              </c:pt>
              <c:pt idx="3">
                <c:v>6</c:v>
              </c:pt>
              <c:pt idx="4">
                <c:v>4</c:v>
              </c:pt>
              <c:pt idx="5">
                <c:v>15</c:v>
              </c:pt>
              <c:pt idx="6">
                <c:v>10</c:v>
              </c:pt>
              <c:pt idx="7">
                <c:v>3</c:v>
              </c:pt>
              <c:pt idx="9">
                <c:v>14</c:v>
              </c:pt>
              <c:pt idx="10">
                <c:v>23</c:v>
              </c:pt>
              <c:pt idx="11">
                <c:v>24</c:v>
              </c:pt>
              <c:pt idx="13">
                <c:v>1</c:v>
              </c:pt>
              <c:pt idx="17">
                <c:v>1</c:v>
              </c:pt>
              <c:pt idx="21">
                <c:v>1</c:v>
              </c:pt>
              <c:pt idx="30">
                <c:v>1</c:v>
              </c:pt>
              <c:pt idx="31">
                <c:v>10</c:v>
              </c:pt>
              <c:pt idx="32">
                <c:v>30</c:v>
              </c:pt>
              <c:pt idx="33">
                <c:v>3</c:v>
              </c:pt>
              <c:pt idx="34">
                <c:v>1</c:v>
              </c:pt>
              <c:pt idx="35">
                <c:v>13</c:v>
              </c:pt>
              <c:pt idx="36">
                <c:v>1</c:v>
              </c:pt>
            </c:numLit>
          </c:val>
        </c:ser>
        <c:ser>
          <c:idx val="3"/>
          <c:order val="3"/>
          <c:tx>
            <c:v>Sum of DOD/VA</c:v>
          </c:tx>
          <c:spPr>
            <a:solidFill>
              <a:schemeClr val="accent4"/>
            </a:solidFill>
            <a:ln>
              <a:noFill/>
            </a:ln>
            <a:effectLst/>
          </c:spPr>
          <c:invertIfNegative val="0"/>
          <c:cat>
            <c:strLit>
              <c:ptCount val="37"/>
              <c:pt idx="0">
                <c:v>a LOINC Order Code (a LOINC)</c:v>
              </c:pt>
              <c:pt idx="1">
                <c:v>Advisory Board</c:v>
              </c:pt>
              <c:pt idx="2">
                <c:v>BOD</c:v>
              </c:pt>
              <c:pt idx="3">
                <c:v>C&amp;C</c:v>
              </c:pt>
              <c:pt idx="4">
                <c:v>CCB</c:v>
              </c:pt>
              <c:pt idx="5">
                <c:v>CONNECT Open Source Comm.</c:v>
              </c:pt>
              <c:pt idx="6">
                <c:v>Deep Dive</c:v>
              </c:pt>
              <c:pt idx="7">
                <c:v>Direct Policy &amp;Tech WG</c:v>
              </c:pt>
              <c:pt idx="8">
                <c:v>GOV</c:v>
              </c:pt>
              <c:pt idx="9">
                <c:v>HC Direct</c:v>
              </c:pt>
              <c:pt idx="10">
                <c:v>HC Directory</c:v>
              </c:pt>
              <c:pt idx="11">
                <c:v>HIM WG</c:v>
              </c:pt>
              <c:pt idx="12">
                <c:v>HIT Policy Advanced Health Models and Meaningful Use Workgroup</c:v>
              </c:pt>
              <c:pt idx="13">
                <c:v>HIT Policy Committee</c:v>
              </c:pt>
              <c:pt idx="14">
                <c:v>HIT Policy Consumer Workgroup</c:v>
              </c:pt>
              <c:pt idx="15">
                <c:v>HIT Policy Health IT Implementation, Usability and Safety Workgroup</c:v>
              </c:pt>
              <c:pt idx="16">
                <c:v>HIT Policy Health IT Strategy and Innovation Workgroup</c:v>
              </c:pt>
              <c:pt idx="17">
                <c:v>HIT Policy Interoperability &amp; Health Information Exchange Workgroup</c:v>
              </c:pt>
              <c:pt idx="18">
                <c:v>HIT Policy Interoperability &amp; HIE Workgroup Governance Subgroup</c:v>
              </c:pt>
              <c:pt idx="19">
                <c:v>HIT Policy Privacy and Security Workgroup</c:v>
              </c:pt>
              <c:pt idx="20">
                <c:v>HIT Standards Architecture, Services and Application Program Interfaces (APIs) Workgroup</c:v>
              </c:pt>
              <c:pt idx="21">
                <c:v>HIT Standards Committee</c:v>
              </c:pt>
              <c:pt idx="22">
                <c:v>HIT Standards Content Standards Workgroup</c:v>
              </c:pt>
              <c:pt idx="23">
                <c:v>HIT Standards Data Provenance Task Force</c:v>
              </c:pt>
              <c:pt idx="24">
                <c:v>HIT Standards Implementation, Certification and Testing Workgroup</c:v>
              </c:pt>
              <c:pt idx="25">
                <c:v>HIT Standards S&amp;I Task Force</c:v>
              </c:pt>
              <c:pt idx="26">
                <c:v>HIT Standards Semantic Standards Workgroup</c:v>
              </c:pt>
              <c:pt idx="27">
                <c:v>HIT Standards Steering Committee</c:v>
              </c:pt>
              <c:pt idx="28">
                <c:v>HIT Standards Transport and Security Standards Workgroup</c:v>
              </c:pt>
              <c:pt idx="29">
                <c:v>HITPC Administrative</c:v>
              </c:pt>
              <c:pt idx="30">
                <c:v>JASON Task Force</c:v>
              </c:pt>
              <c:pt idx="31">
                <c:v>Managing Board</c:v>
              </c:pt>
              <c:pt idx="32">
                <c:v>Patient Consent</c:v>
              </c:pt>
              <c:pt idx="33">
                <c:v>Patient Matching</c:v>
              </c:pt>
              <c:pt idx="34">
                <c:v>Patient Mtch Team</c:v>
              </c:pt>
              <c:pt idx="35">
                <c:v>Product Mgrs Mtg</c:v>
              </c:pt>
              <c:pt idx="36">
                <c:v>Security &amp; Privacy</c:v>
              </c:pt>
            </c:strLit>
          </c:cat>
          <c:val>
            <c:numLit>
              <c:formatCode>General</c:formatCode>
              <c:ptCount val="37"/>
              <c:pt idx="3">
                <c:v>2</c:v>
              </c:pt>
              <c:pt idx="4">
                <c:v>1</c:v>
              </c:pt>
              <c:pt idx="5">
                <c:v>1</c:v>
              </c:pt>
              <c:pt idx="6">
                <c:v>4</c:v>
              </c:pt>
              <c:pt idx="8">
                <c:v>3</c:v>
              </c:pt>
              <c:pt idx="9">
                <c:v>2</c:v>
              </c:pt>
              <c:pt idx="10">
                <c:v>4</c:v>
              </c:pt>
              <c:pt idx="11">
                <c:v>3</c:v>
              </c:pt>
              <c:pt idx="31">
                <c:v>4</c:v>
              </c:pt>
              <c:pt idx="32">
                <c:v>4</c:v>
              </c:pt>
              <c:pt idx="35">
                <c:v>1</c:v>
              </c:pt>
            </c:numLit>
          </c:val>
        </c:ser>
        <c:dLbls>
          <c:showLegendKey val="0"/>
          <c:showVal val="0"/>
          <c:showCatName val="0"/>
          <c:showSerName val="0"/>
          <c:showPercent val="0"/>
          <c:showBubbleSize val="0"/>
        </c:dLbls>
        <c:gapWidth val="219"/>
        <c:overlap val="-27"/>
        <c:axId val="80164352"/>
        <c:axId val="80165888"/>
      </c:barChart>
      <c:catAx>
        <c:axId val="8016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165888"/>
        <c:crosses val="autoZero"/>
        <c:auto val="1"/>
        <c:lblAlgn val="ctr"/>
        <c:lblOffset val="100"/>
        <c:noMultiLvlLbl val="0"/>
        <c:extLst/>
      </c:catAx>
      <c:valAx>
        <c:axId val="80165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164352"/>
        <c:crosses val="autoZero"/>
        <c:crossBetween val="between"/>
        <c:extLs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diagrams/_rels/data1.xml.rels><?xml version="1.0" encoding="UTF-8" standalone="yes"?>
<Relationships xmlns="http://schemas.openxmlformats.org/package/2006/relationships"><Relationship Id="rId1" Type="http://schemas.openxmlformats.org/officeDocument/2006/relationships/hyperlink" Target="https://prezi.com/2tzctejialpz/brm-brief-january-2015/?utm_campaign=share&amp;utm_medium=copy"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71DD92-3A36-480C-B1A3-8884965C43E5}"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72E1347E-D1EF-4377-B9CC-80851785A4EA}">
      <dgm:prSet phldrT="[Text]" custT="1">
        <dgm:style>
          <a:lnRef idx="1">
            <a:schemeClr val="dk1"/>
          </a:lnRef>
          <a:fillRef idx="2">
            <a:schemeClr val="dk1"/>
          </a:fillRef>
          <a:effectRef idx="1">
            <a:schemeClr val="dk1"/>
          </a:effectRef>
          <a:fontRef idx="minor">
            <a:schemeClr val="dk1"/>
          </a:fontRef>
        </dgm:style>
      </dgm:prSet>
      <dgm:spPr>
        <a:solidFill>
          <a:schemeClr val="bg1"/>
        </a:solidFill>
      </dgm:spPr>
      <dgm:t>
        <a:bodyPr/>
        <a:lstStyle/>
        <a:p>
          <a:pPr algn="ctr"/>
          <a:r>
            <a:rPr lang="en-US" sz="1050" baseline="0" dirty="0" smtClean="0">
              <a:latin typeface="Arial Narrow"/>
              <a:cs typeface="Arial Narrow"/>
            </a:rPr>
            <a:t>Health and Well-Being </a:t>
          </a:r>
        </a:p>
        <a:p>
          <a:pPr algn="ctr"/>
          <a:r>
            <a:rPr lang="en-US" sz="1050" baseline="0" dirty="0" smtClean="0">
              <a:latin typeface="Arial Narrow"/>
              <a:cs typeface="Arial Narrow"/>
            </a:rPr>
            <a:t>(Mission Sector)</a:t>
          </a:r>
          <a:endParaRPr lang="en-US" sz="1050" baseline="0" dirty="0">
            <a:latin typeface="Arial Narrow"/>
            <a:cs typeface="Arial Narrow"/>
          </a:endParaRPr>
        </a:p>
      </dgm:t>
      <dgm:extLst>
        <a:ext uri="{E40237B7-FDA0-4F09-8148-C483321AD2D9}">
          <dgm14:cNvPr xmlns:dgm14="http://schemas.microsoft.com/office/drawing/2010/diagram" id="0" name="">
            <a:hlinkClick xmlns:r="http://schemas.openxmlformats.org/officeDocument/2006/relationships" r:id="rId1"/>
          </dgm14:cNvPr>
        </a:ext>
      </dgm:extLst>
    </dgm:pt>
    <dgm:pt modelId="{E364146C-9A03-4A7B-9F0F-D8762DA040B3}" type="parTrans" cxnId="{45A6A07A-5C7B-4FC1-BFD0-E4F780801380}">
      <dgm:prSet/>
      <dgm:spPr/>
      <dgm:t>
        <a:bodyPr/>
        <a:lstStyle/>
        <a:p>
          <a:pPr algn="ctr"/>
          <a:endParaRPr lang="en-US" sz="1400">
            <a:latin typeface="Arial Narrow"/>
            <a:cs typeface="Arial Narrow"/>
          </a:endParaRPr>
        </a:p>
      </dgm:t>
    </dgm:pt>
    <dgm:pt modelId="{52D8060B-2C71-436C-B036-20B87B98E085}" type="sibTrans" cxnId="{45A6A07A-5C7B-4FC1-BFD0-E4F780801380}">
      <dgm:prSet/>
      <dgm:spPr/>
      <dgm:t>
        <a:bodyPr/>
        <a:lstStyle/>
        <a:p>
          <a:pPr algn="ctr"/>
          <a:endParaRPr lang="en-US" sz="1400">
            <a:latin typeface="Arial Narrow"/>
            <a:cs typeface="Arial Narrow"/>
          </a:endParaRPr>
        </a:p>
      </dgm:t>
    </dgm:pt>
    <dgm:pt modelId="{0CD758E6-4D6B-4958-95ED-3587C01F6716}">
      <dgm:prSet custT="1"/>
      <dgm:spPr>
        <a:solidFill>
          <a:schemeClr val="accent1"/>
        </a:solidFill>
        <a:ln w="6350" cmpd="sng"/>
      </dgm:spPr>
      <dgm:t>
        <a:bodyPr/>
        <a:lstStyle/>
        <a:p>
          <a:r>
            <a:rPr lang="en-US" sz="500" dirty="0">
              <a:solidFill>
                <a:schemeClr val="bg1"/>
              </a:solidFill>
              <a:latin typeface="Arial Narrow"/>
              <a:cs typeface="Arial Narrow"/>
            </a:rPr>
            <a:t>Access to Care / Manage Access to Healthcare	 </a:t>
          </a:r>
        </a:p>
      </dgm:t>
    </dgm:pt>
    <dgm:pt modelId="{37345437-A2F7-4919-8F7A-333BBB1401C8}" type="parTrans" cxnId="{800467C5-D176-465F-8AA9-82DF7AE3B4DF}">
      <dgm:prSet/>
      <dgm:spPr/>
      <dgm:t>
        <a:bodyPr/>
        <a:lstStyle/>
        <a:p>
          <a:endParaRPr lang="en-US">
            <a:latin typeface="Arial Narrow"/>
            <a:cs typeface="Arial Narrow"/>
          </a:endParaRPr>
        </a:p>
      </dgm:t>
    </dgm:pt>
    <dgm:pt modelId="{F31E4ECF-E5AE-4811-9A31-B8F09CB83D70}" type="sibTrans" cxnId="{800467C5-D176-465F-8AA9-82DF7AE3B4DF}">
      <dgm:prSet/>
      <dgm:spPr/>
      <dgm:t>
        <a:bodyPr/>
        <a:lstStyle/>
        <a:p>
          <a:endParaRPr lang="en-US">
            <a:latin typeface="Arial Narrow"/>
            <a:cs typeface="Arial Narrow"/>
          </a:endParaRPr>
        </a:p>
      </dgm:t>
    </dgm:pt>
    <dgm:pt modelId="{7848E94A-64D8-431D-A9E6-263CE4BC14DB}">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Manage Health Benefits Enrollment and Eligibility</a:t>
          </a:r>
        </a:p>
      </dgm:t>
    </dgm:pt>
    <dgm:pt modelId="{B2FC9348-0EF6-4461-B4DA-2AE3296E5508}" type="parTrans" cxnId="{6BD68724-CA2F-41A2-889B-17BFDB82D561}">
      <dgm:prSet/>
      <dgm:spPr>
        <a:ln w="6350" cmpd="sng">
          <a:solidFill>
            <a:schemeClr val="accent1"/>
          </a:solidFill>
        </a:ln>
      </dgm:spPr>
      <dgm:t>
        <a:bodyPr/>
        <a:lstStyle/>
        <a:p>
          <a:endParaRPr lang="en-US">
            <a:latin typeface="Arial Narrow"/>
            <a:cs typeface="Arial Narrow"/>
          </a:endParaRPr>
        </a:p>
      </dgm:t>
    </dgm:pt>
    <dgm:pt modelId="{ED185435-91B2-4259-935A-E8A5AD0D1AD4}" type="sibTrans" cxnId="{6BD68724-CA2F-41A2-889B-17BFDB82D561}">
      <dgm:prSet/>
      <dgm:spPr/>
      <dgm:t>
        <a:bodyPr/>
        <a:lstStyle/>
        <a:p>
          <a:endParaRPr lang="en-US">
            <a:latin typeface="Arial Narrow"/>
            <a:cs typeface="Arial Narrow"/>
          </a:endParaRPr>
        </a:p>
      </dgm:t>
    </dgm:pt>
    <dgm:pt modelId="{9153E577-7A31-4B56-9BA0-92CAD96A9490}">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Provide Patient Administration</a:t>
          </a:r>
        </a:p>
      </dgm:t>
    </dgm:pt>
    <dgm:pt modelId="{1F6BD13D-DFBB-497A-A1EF-18DAF07E8E3A}" type="parTrans" cxnId="{39AADF34-937A-4CA8-A981-CD3A1139A2D8}">
      <dgm:prSet/>
      <dgm:spPr>
        <a:ln w="6350" cmpd="sng">
          <a:solidFill>
            <a:schemeClr val="accent1"/>
          </a:solidFill>
        </a:ln>
      </dgm:spPr>
      <dgm:t>
        <a:bodyPr/>
        <a:lstStyle/>
        <a:p>
          <a:endParaRPr lang="en-US">
            <a:latin typeface="Arial Narrow"/>
            <a:cs typeface="Arial Narrow"/>
          </a:endParaRPr>
        </a:p>
      </dgm:t>
    </dgm:pt>
    <dgm:pt modelId="{886018A8-DA27-4082-928E-78786E7D468F}" type="sibTrans" cxnId="{39AADF34-937A-4CA8-A981-CD3A1139A2D8}">
      <dgm:prSet/>
      <dgm:spPr/>
      <dgm:t>
        <a:bodyPr/>
        <a:lstStyle/>
        <a:p>
          <a:endParaRPr lang="en-US">
            <a:latin typeface="Arial Narrow"/>
            <a:cs typeface="Arial Narrow"/>
          </a:endParaRPr>
        </a:p>
      </dgm:t>
    </dgm:pt>
    <dgm:pt modelId="{04124480-5717-4060-A4F7-9BE5568D8577}">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Administer Patient Movement</a:t>
          </a:r>
        </a:p>
      </dgm:t>
    </dgm:pt>
    <dgm:pt modelId="{6E2DC157-B4B1-44FA-A384-6CDAAE54914D}" type="parTrans" cxnId="{D44D3FD7-CB49-410C-A517-9B1E5BFE6A98}">
      <dgm:prSet/>
      <dgm:spPr>
        <a:ln w="6350" cmpd="sng">
          <a:solidFill>
            <a:schemeClr val="accent1"/>
          </a:solidFill>
        </a:ln>
      </dgm:spPr>
      <dgm:t>
        <a:bodyPr/>
        <a:lstStyle/>
        <a:p>
          <a:endParaRPr lang="en-US">
            <a:latin typeface="Arial Narrow"/>
            <a:cs typeface="Arial Narrow"/>
          </a:endParaRPr>
        </a:p>
      </dgm:t>
    </dgm:pt>
    <dgm:pt modelId="{4034B7B8-047A-4B72-997C-3CEE611C2A95}" type="sibTrans" cxnId="{D44D3FD7-CB49-410C-A517-9B1E5BFE6A98}">
      <dgm:prSet/>
      <dgm:spPr/>
      <dgm:t>
        <a:bodyPr/>
        <a:lstStyle/>
        <a:p>
          <a:endParaRPr lang="en-US">
            <a:latin typeface="Arial Narrow"/>
            <a:cs typeface="Arial Narrow"/>
          </a:endParaRPr>
        </a:p>
      </dgm:t>
    </dgm:pt>
    <dgm:pt modelId="{5D4C58C9-DD30-48D6-B35D-89BA8F2FE2AE}">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Communicate Health Services to Eligible Population</a:t>
          </a:r>
        </a:p>
      </dgm:t>
    </dgm:pt>
    <dgm:pt modelId="{D5076064-2BE5-499A-8C21-419E0657CF65}" type="parTrans" cxnId="{8DDE1489-61FC-4990-9E6C-4657E002B3FC}">
      <dgm:prSet/>
      <dgm:spPr>
        <a:ln w="6350" cmpd="sng">
          <a:solidFill>
            <a:schemeClr val="accent1"/>
          </a:solidFill>
        </a:ln>
      </dgm:spPr>
      <dgm:t>
        <a:bodyPr/>
        <a:lstStyle/>
        <a:p>
          <a:endParaRPr lang="en-US">
            <a:latin typeface="Arial Narrow"/>
            <a:cs typeface="Arial Narrow"/>
          </a:endParaRPr>
        </a:p>
      </dgm:t>
    </dgm:pt>
    <dgm:pt modelId="{83D38070-D1AA-4150-811A-3E41DB417EA5}" type="sibTrans" cxnId="{8DDE1489-61FC-4990-9E6C-4657E002B3FC}">
      <dgm:prSet/>
      <dgm:spPr/>
      <dgm:t>
        <a:bodyPr/>
        <a:lstStyle/>
        <a:p>
          <a:endParaRPr lang="en-US">
            <a:latin typeface="Arial Narrow"/>
            <a:cs typeface="Arial Narrow"/>
          </a:endParaRPr>
        </a:p>
      </dgm:t>
    </dgm:pt>
    <dgm:pt modelId="{C24CB0FF-229C-46DA-9AF9-1EC918A582E9}">
      <dgm:prSet custT="1"/>
      <dgm:spPr>
        <a:solidFill>
          <a:schemeClr val="accent1"/>
        </a:solidFill>
        <a:ln w="6350" cmpd="sng"/>
      </dgm:spPr>
      <dgm:t>
        <a:bodyPr/>
        <a:lstStyle/>
        <a:p>
          <a:r>
            <a:rPr lang="en-US" sz="400" dirty="0">
              <a:solidFill>
                <a:schemeClr val="bg1"/>
              </a:solidFill>
              <a:latin typeface="Arial Narrow"/>
              <a:cs typeface="Arial Narrow"/>
            </a:rPr>
            <a:t>Health Care Administration / Manage Access to </a:t>
          </a:r>
          <a:r>
            <a:rPr lang="en-US" sz="400" dirty="0" smtClean="0">
              <a:solidFill>
                <a:schemeClr val="bg1"/>
              </a:solidFill>
              <a:latin typeface="Arial Narrow"/>
              <a:cs typeface="Arial Narrow"/>
            </a:rPr>
            <a:t>Healthcare</a:t>
          </a:r>
          <a:endParaRPr lang="en-US" sz="400" dirty="0">
            <a:solidFill>
              <a:schemeClr val="bg1"/>
            </a:solidFill>
            <a:latin typeface="Arial Narrow"/>
            <a:cs typeface="Arial Narrow"/>
          </a:endParaRPr>
        </a:p>
      </dgm:t>
    </dgm:pt>
    <dgm:pt modelId="{E11C9EE2-60BD-4F31-A634-713C0CBC82D9}" type="parTrans" cxnId="{67D7D9D7-FC3A-433E-8D86-0D91DC54E5C7}">
      <dgm:prSet/>
      <dgm:spPr/>
      <dgm:t>
        <a:bodyPr/>
        <a:lstStyle/>
        <a:p>
          <a:endParaRPr lang="en-US">
            <a:latin typeface="Arial Narrow"/>
            <a:cs typeface="Arial Narrow"/>
          </a:endParaRPr>
        </a:p>
      </dgm:t>
    </dgm:pt>
    <dgm:pt modelId="{4413CB51-5750-448C-91B8-DB3D45B4B1FF}" type="sibTrans" cxnId="{67D7D9D7-FC3A-433E-8D86-0D91DC54E5C7}">
      <dgm:prSet/>
      <dgm:spPr/>
      <dgm:t>
        <a:bodyPr/>
        <a:lstStyle/>
        <a:p>
          <a:endParaRPr lang="en-US">
            <a:latin typeface="Arial Narrow"/>
            <a:cs typeface="Arial Narrow"/>
          </a:endParaRPr>
        </a:p>
      </dgm:t>
    </dgm:pt>
    <dgm:pt modelId="{AB758BB6-00C7-4555-B4B5-83C4CFD6CA36}">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Determine Operational Status</a:t>
          </a:r>
        </a:p>
      </dgm:t>
    </dgm:pt>
    <dgm:pt modelId="{719CE4C8-61B8-43F8-A2F9-2564622FEB4D}" type="parTrans" cxnId="{FBE1C4B3-9A2B-4E01-A94D-2DC59C24ACAE}">
      <dgm:prSet/>
      <dgm:spPr>
        <a:ln w="6350" cmpd="sng">
          <a:solidFill>
            <a:schemeClr val="accent1"/>
          </a:solidFill>
        </a:ln>
      </dgm:spPr>
      <dgm:t>
        <a:bodyPr/>
        <a:lstStyle/>
        <a:p>
          <a:endParaRPr lang="en-US">
            <a:latin typeface="Arial Narrow"/>
            <a:cs typeface="Arial Narrow"/>
          </a:endParaRPr>
        </a:p>
      </dgm:t>
    </dgm:pt>
    <dgm:pt modelId="{A4951FB4-D39F-49E9-87AB-7435F2E1B8A4}" type="sibTrans" cxnId="{FBE1C4B3-9A2B-4E01-A94D-2DC59C24ACAE}">
      <dgm:prSet/>
      <dgm:spPr/>
      <dgm:t>
        <a:bodyPr/>
        <a:lstStyle/>
        <a:p>
          <a:endParaRPr lang="en-US">
            <a:latin typeface="Arial Narrow"/>
            <a:cs typeface="Arial Narrow"/>
          </a:endParaRPr>
        </a:p>
      </dgm:t>
    </dgm:pt>
    <dgm:pt modelId="{C7F338F6-7FF7-40B0-9CA6-DA322B9F1FEB}">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Develop Operational Concept</a:t>
          </a:r>
        </a:p>
      </dgm:t>
    </dgm:pt>
    <dgm:pt modelId="{713F1893-B635-4F56-B3C2-4B59D0C279D8}" type="parTrans" cxnId="{3D34D7CA-7342-4B72-8F39-B65DF5A2EE05}">
      <dgm:prSet/>
      <dgm:spPr>
        <a:ln w="6350" cmpd="sng">
          <a:solidFill>
            <a:schemeClr val="accent1"/>
          </a:solidFill>
        </a:ln>
      </dgm:spPr>
      <dgm:t>
        <a:bodyPr/>
        <a:lstStyle/>
        <a:p>
          <a:endParaRPr lang="en-US">
            <a:latin typeface="Arial Narrow"/>
            <a:cs typeface="Arial Narrow"/>
          </a:endParaRPr>
        </a:p>
      </dgm:t>
    </dgm:pt>
    <dgm:pt modelId="{268E766B-051D-4F1E-9393-125DC053F50B}" type="sibTrans" cxnId="{3D34D7CA-7342-4B72-8F39-B65DF5A2EE05}">
      <dgm:prSet/>
      <dgm:spPr/>
      <dgm:t>
        <a:bodyPr/>
        <a:lstStyle/>
        <a:p>
          <a:endParaRPr lang="en-US">
            <a:latin typeface="Arial Narrow"/>
            <a:cs typeface="Arial Narrow"/>
          </a:endParaRPr>
        </a:p>
      </dgm:t>
    </dgm:pt>
    <dgm:pt modelId="{6D948FFA-D261-4268-ACFE-95F65C4F86C6}">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Plan Medical Mission</a:t>
          </a:r>
        </a:p>
      </dgm:t>
    </dgm:pt>
    <dgm:pt modelId="{A77032DB-0B47-4E2F-84E4-972A77C0613A}" type="parTrans" cxnId="{75B9D43E-FB30-4491-A8FF-F6E9EA58DB80}">
      <dgm:prSet/>
      <dgm:spPr>
        <a:ln w="6350" cmpd="sng">
          <a:solidFill>
            <a:schemeClr val="accent1"/>
          </a:solidFill>
        </a:ln>
      </dgm:spPr>
      <dgm:t>
        <a:bodyPr/>
        <a:lstStyle/>
        <a:p>
          <a:endParaRPr lang="en-US">
            <a:latin typeface="Arial Narrow"/>
            <a:cs typeface="Arial Narrow"/>
          </a:endParaRPr>
        </a:p>
      </dgm:t>
    </dgm:pt>
    <dgm:pt modelId="{15C7AA60-A01D-4976-8911-1D69CE2ADAEE}" type="sibTrans" cxnId="{75B9D43E-FB30-4491-A8FF-F6E9EA58DB80}">
      <dgm:prSet/>
      <dgm:spPr/>
      <dgm:t>
        <a:bodyPr/>
        <a:lstStyle/>
        <a:p>
          <a:endParaRPr lang="en-US">
            <a:latin typeface="Arial Narrow"/>
            <a:cs typeface="Arial Narrow"/>
          </a:endParaRPr>
        </a:p>
      </dgm:t>
    </dgm:pt>
    <dgm:pt modelId="{2B128574-4AD6-4EA5-B1ED-0C19CF6C5362}">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Execute Operations</a:t>
          </a:r>
        </a:p>
      </dgm:t>
    </dgm:pt>
    <dgm:pt modelId="{DD0CC5BD-4DDF-4753-80A3-54C5B0F5FCAE}" type="parTrans" cxnId="{6DF15A2D-370F-43EE-9D25-A7D5AF13A658}">
      <dgm:prSet/>
      <dgm:spPr>
        <a:ln w="6350" cmpd="sng">
          <a:solidFill>
            <a:schemeClr val="accent1"/>
          </a:solidFill>
        </a:ln>
      </dgm:spPr>
      <dgm:t>
        <a:bodyPr/>
        <a:lstStyle/>
        <a:p>
          <a:endParaRPr lang="en-US">
            <a:latin typeface="Arial Narrow"/>
            <a:cs typeface="Arial Narrow"/>
          </a:endParaRPr>
        </a:p>
      </dgm:t>
    </dgm:pt>
    <dgm:pt modelId="{19F316D3-2B5F-4DDD-A168-6A46ED4E7D6E}" type="sibTrans" cxnId="{6DF15A2D-370F-43EE-9D25-A7D5AF13A658}">
      <dgm:prSet/>
      <dgm:spPr/>
      <dgm:t>
        <a:bodyPr/>
        <a:lstStyle/>
        <a:p>
          <a:endParaRPr lang="en-US">
            <a:latin typeface="Arial Narrow"/>
            <a:cs typeface="Arial Narrow"/>
          </a:endParaRPr>
        </a:p>
      </dgm:t>
    </dgm:pt>
    <dgm:pt modelId="{C4F128DA-FBB9-4496-A400-162A63032CF3}">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Manage Health Service Performance</a:t>
          </a:r>
        </a:p>
      </dgm:t>
    </dgm:pt>
    <dgm:pt modelId="{792C979A-C8D5-49E9-8943-D46EFCB95DDC}" type="parTrans" cxnId="{810EBEDC-9FC3-4F03-86AF-06BCF1D8A646}">
      <dgm:prSet/>
      <dgm:spPr>
        <a:ln w="6350" cmpd="sng">
          <a:solidFill>
            <a:schemeClr val="accent1"/>
          </a:solidFill>
        </a:ln>
      </dgm:spPr>
      <dgm:t>
        <a:bodyPr/>
        <a:lstStyle/>
        <a:p>
          <a:endParaRPr lang="en-US">
            <a:latin typeface="Arial Narrow"/>
            <a:cs typeface="Arial Narrow"/>
          </a:endParaRPr>
        </a:p>
      </dgm:t>
    </dgm:pt>
    <dgm:pt modelId="{FA1C1FED-0B7A-418D-8E18-EEEBDD3346C4}" type="sibTrans" cxnId="{810EBEDC-9FC3-4F03-86AF-06BCF1D8A646}">
      <dgm:prSet/>
      <dgm:spPr/>
      <dgm:t>
        <a:bodyPr/>
        <a:lstStyle/>
        <a:p>
          <a:endParaRPr lang="en-US">
            <a:latin typeface="Arial Narrow"/>
            <a:cs typeface="Arial Narrow"/>
          </a:endParaRPr>
        </a:p>
      </dgm:t>
    </dgm:pt>
    <dgm:pt modelId="{7DB6C2D4-8F00-426C-9C0B-68C3A9CCD97B}">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Manage Healthcare Resource</a:t>
          </a:r>
        </a:p>
      </dgm:t>
    </dgm:pt>
    <dgm:pt modelId="{B3874EDC-1E06-4CE0-8B9F-2CC76588F8D7}" type="parTrans" cxnId="{0B82CB3B-D346-40E3-8769-6C57C8FB0065}">
      <dgm:prSet/>
      <dgm:spPr>
        <a:ln w="6350" cmpd="sng">
          <a:solidFill>
            <a:schemeClr val="accent1"/>
          </a:solidFill>
        </a:ln>
      </dgm:spPr>
      <dgm:t>
        <a:bodyPr/>
        <a:lstStyle/>
        <a:p>
          <a:endParaRPr lang="en-US">
            <a:latin typeface="Arial Narrow"/>
            <a:cs typeface="Arial Narrow"/>
          </a:endParaRPr>
        </a:p>
      </dgm:t>
    </dgm:pt>
    <dgm:pt modelId="{AF2A4BAD-6404-40AB-B695-4BBEFA2AFC79}" type="sibTrans" cxnId="{0B82CB3B-D346-40E3-8769-6C57C8FB0065}">
      <dgm:prSet/>
      <dgm:spPr/>
      <dgm:t>
        <a:bodyPr/>
        <a:lstStyle/>
        <a:p>
          <a:endParaRPr lang="en-US">
            <a:latin typeface="Arial Narrow"/>
            <a:cs typeface="Arial Narrow"/>
          </a:endParaRPr>
        </a:p>
      </dgm:t>
    </dgm:pt>
    <dgm:pt modelId="{836218BF-8149-49F1-8177-557E007A226C}">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Provide Healthcare Process Improvement</a:t>
          </a:r>
        </a:p>
      </dgm:t>
    </dgm:pt>
    <dgm:pt modelId="{AFD24821-43F0-4FEE-B343-6EB453294123}" type="parTrans" cxnId="{18A0F05B-0FEF-46C7-BC71-07DDCBE2F011}">
      <dgm:prSet/>
      <dgm:spPr>
        <a:ln w="6350" cmpd="sng">
          <a:solidFill>
            <a:schemeClr val="accent1"/>
          </a:solidFill>
        </a:ln>
      </dgm:spPr>
      <dgm:t>
        <a:bodyPr/>
        <a:lstStyle/>
        <a:p>
          <a:endParaRPr lang="en-US">
            <a:latin typeface="Arial Narrow"/>
            <a:cs typeface="Arial Narrow"/>
          </a:endParaRPr>
        </a:p>
      </dgm:t>
    </dgm:pt>
    <dgm:pt modelId="{AECE1438-AC22-4661-8599-45946C97A375}" type="sibTrans" cxnId="{18A0F05B-0FEF-46C7-BC71-07DDCBE2F011}">
      <dgm:prSet/>
      <dgm:spPr/>
      <dgm:t>
        <a:bodyPr/>
        <a:lstStyle/>
        <a:p>
          <a:endParaRPr lang="en-US">
            <a:latin typeface="Arial Narrow"/>
            <a:cs typeface="Arial Narrow"/>
          </a:endParaRPr>
        </a:p>
      </dgm:t>
    </dgm:pt>
    <dgm:pt modelId="{043615B4-B8A7-4A35-9940-9722A26AEBC3}">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Perform Hospital Administration</a:t>
          </a:r>
        </a:p>
      </dgm:t>
    </dgm:pt>
    <dgm:pt modelId="{67D1E16E-ABAB-4D1E-9A97-4AFE16FBDAB4}" type="parTrans" cxnId="{2A8BBF54-9DE8-46C7-88E4-7145943521D8}">
      <dgm:prSet/>
      <dgm:spPr>
        <a:ln w="6350" cmpd="sng">
          <a:solidFill>
            <a:schemeClr val="accent1"/>
          </a:solidFill>
        </a:ln>
      </dgm:spPr>
      <dgm:t>
        <a:bodyPr/>
        <a:lstStyle/>
        <a:p>
          <a:endParaRPr lang="en-US">
            <a:latin typeface="Arial Narrow"/>
            <a:cs typeface="Arial Narrow"/>
          </a:endParaRPr>
        </a:p>
      </dgm:t>
    </dgm:pt>
    <dgm:pt modelId="{40A58BBA-1189-434A-B66B-7703668FDDE9}" type="sibTrans" cxnId="{2A8BBF54-9DE8-46C7-88E4-7145943521D8}">
      <dgm:prSet/>
      <dgm:spPr/>
      <dgm:t>
        <a:bodyPr/>
        <a:lstStyle/>
        <a:p>
          <a:endParaRPr lang="en-US">
            <a:latin typeface="Arial Narrow"/>
            <a:cs typeface="Arial Narrow"/>
          </a:endParaRPr>
        </a:p>
      </dgm:t>
    </dgm:pt>
    <dgm:pt modelId="{D81CDF31-7D06-4CF6-886D-5F83DA955E31}">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Perform Medical Financial Management</a:t>
          </a:r>
        </a:p>
      </dgm:t>
    </dgm:pt>
    <dgm:pt modelId="{27FB5652-BD38-4605-A915-F2797B1BD6EC}" type="parTrans" cxnId="{CE916B83-93B3-4830-BC85-D236220DCBCA}">
      <dgm:prSet/>
      <dgm:spPr>
        <a:ln w="6350" cmpd="sng">
          <a:solidFill>
            <a:schemeClr val="accent1"/>
          </a:solidFill>
        </a:ln>
      </dgm:spPr>
      <dgm:t>
        <a:bodyPr/>
        <a:lstStyle/>
        <a:p>
          <a:endParaRPr lang="en-US">
            <a:latin typeface="Arial Narrow"/>
            <a:cs typeface="Arial Narrow"/>
          </a:endParaRPr>
        </a:p>
      </dgm:t>
    </dgm:pt>
    <dgm:pt modelId="{04BB77F3-09EE-495B-99CC-80A735A8F5B5}" type="sibTrans" cxnId="{CE916B83-93B3-4830-BC85-D236220DCBCA}">
      <dgm:prSet/>
      <dgm:spPr/>
      <dgm:t>
        <a:bodyPr/>
        <a:lstStyle/>
        <a:p>
          <a:endParaRPr lang="en-US">
            <a:latin typeface="Arial Narrow"/>
            <a:cs typeface="Arial Narrow"/>
          </a:endParaRPr>
        </a:p>
      </dgm:t>
    </dgm:pt>
    <dgm:pt modelId="{0DF48389-77F4-4157-AF03-CF661340C9B7}">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Perform Planning and Budgeting</a:t>
          </a:r>
        </a:p>
      </dgm:t>
    </dgm:pt>
    <dgm:pt modelId="{1BE4252B-5AE5-4418-AA28-FEBD2BE022F3}" type="parTrans" cxnId="{904EFB95-8F77-450F-AE53-7005562C3836}">
      <dgm:prSet/>
      <dgm:spPr>
        <a:ln w="6350" cmpd="sng">
          <a:solidFill>
            <a:srgbClr val="013F80"/>
          </a:solidFill>
        </a:ln>
      </dgm:spPr>
      <dgm:t>
        <a:bodyPr/>
        <a:lstStyle/>
        <a:p>
          <a:endParaRPr lang="en-US">
            <a:latin typeface="Arial Narrow"/>
            <a:cs typeface="Arial Narrow"/>
          </a:endParaRPr>
        </a:p>
      </dgm:t>
    </dgm:pt>
    <dgm:pt modelId="{1A2F4BAF-B3A4-468C-A814-D1544AD0C63A}" type="sibTrans" cxnId="{904EFB95-8F77-450F-AE53-7005562C3836}">
      <dgm:prSet/>
      <dgm:spPr/>
      <dgm:t>
        <a:bodyPr/>
        <a:lstStyle/>
        <a:p>
          <a:endParaRPr lang="en-US">
            <a:latin typeface="Arial Narrow"/>
            <a:cs typeface="Arial Narrow"/>
          </a:endParaRPr>
        </a:p>
      </dgm:t>
    </dgm:pt>
    <dgm:pt modelId="{3371F11B-51A2-4564-BB04-B5F40B6AE631}">
      <dgm:prSet custT="1"/>
      <dgm:spPr>
        <a:solidFill>
          <a:schemeClr val="accent1"/>
        </a:solidFill>
        <a:ln w="6350" cmpd="sng"/>
      </dgm:spPr>
      <dgm:t>
        <a:bodyPr/>
        <a:lstStyle/>
        <a:p>
          <a:r>
            <a:rPr lang="en-US" sz="400" dirty="0">
              <a:solidFill>
                <a:schemeClr val="bg1"/>
              </a:solidFill>
              <a:latin typeface="Arial Narrow"/>
              <a:cs typeface="Arial Narrow"/>
            </a:rPr>
            <a:t>Health Care Delivery Services / Deliver Healthcare	 </a:t>
          </a:r>
        </a:p>
      </dgm:t>
    </dgm:pt>
    <dgm:pt modelId="{679D9945-33DB-471E-95F7-CEF1C7BCCCB9}" type="parTrans" cxnId="{5DE27E1D-E06E-45C1-943E-9DD3BC6FF6EF}">
      <dgm:prSet/>
      <dgm:spPr/>
      <dgm:t>
        <a:bodyPr/>
        <a:lstStyle/>
        <a:p>
          <a:endParaRPr lang="en-US">
            <a:latin typeface="Arial Narrow"/>
            <a:cs typeface="Arial Narrow"/>
          </a:endParaRPr>
        </a:p>
      </dgm:t>
    </dgm:pt>
    <dgm:pt modelId="{F6C7D2D5-CAA2-44C5-9867-C0B489431332}" type="sibTrans" cxnId="{5DE27E1D-E06E-45C1-943E-9DD3BC6FF6EF}">
      <dgm:prSet/>
      <dgm:spPr/>
      <dgm:t>
        <a:bodyPr/>
        <a:lstStyle/>
        <a:p>
          <a:endParaRPr lang="en-US">
            <a:latin typeface="Arial Narrow"/>
            <a:cs typeface="Arial Narrow"/>
          </a:endParaRPr>
        </a:p>
      </dgm:t>
    </dgm:pt>
    <dgm:pt modelId="{07F866E3-444E-4854-9F2D-00CEE70B2CFC}">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Provide Medical Services</a:t>
          </a:r>
        </a:p>
      </dgm:t>
    </dgm:pt>
    <dgm:pt modelId="{FF4D137E-5F05-4BBB-9B82-00C46C4ABBA5}" type="parTrans" cxnId="{E76D4B40-F8F4-48DB-9D1E-01F690404E21}">
      <dgm:prSet/>
      <dgm:spPr>
        <a:ln w="6350" cmpd="sng">
          <a:solidFill>
            <a:schemeClr val="accent1"/>
          </a:solidFill>
        </a:ln>
      </dgm:spPr>
      <dgm:t>
        <a:bodyPr/>
        <a:lstStyle/>
        <a:p>
          <a:endParaRPr lang="en-US">
            <a:latin typeface="Arial Narrow"/>
            <a:cs typeface="Arial Narrow"/>
          </a:endParaRPr>
        </a:p>
      </dgm:t>
    </dgm:pt>
    <dgm:pt modelId="{0CD74D99-E9C0-4CE9-85FC-CB467C40A0DA}" type="sibTrans" cxnId="{E76D4B40-F8F4-48DB-9D1E-01F690404E21}">
      <dgm:prSet/>
      <dgm:spPr/>
      <dgm:t>
        <a:bodyPr/>
        <a:lstStyle/>
        <a:p>
          <a:endParaRPr lang="en-US">
            <a:latin typeface="Arial Narrow"/>
            <a:cs typeface="Arial Narrow"/>
          </a:endParaRPr>
        </a:p>
      </dgm:t>
    </dgm:pt>
    <dgm:pt modelId="{BA0C45B7-0361-4EF3-9CF7-FEEF6FE7622E}">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Provide Nursing</a:t>
          </a:r>
        </a:p>
      </dgm:t>
    </dgm:pt>
    <dgm:pt modelId="{7C5F7488-6976-45C2-812B-7C7F0195457A}" type="parTrans" cxnId="{4AC9723C-3205-4045-A1AC-A77336014C36}">
      <dgm:prSet/>
      <dgm:spPr>
        <a:ln w="6350" cmpd="sng">
          <a:solidFill>
            <a:schemeClr val="accent1"/>
          </a:solidFill>
        </a:ln>
      </dgm:spPr>
      <dgm:t>
        <a:bodyPr/>
        <a:lstStyle/>
        <a:p>
          <a:endParaRPr lang="en-US">
            <a:latin typeface="Arial Narrow"/>
            <a:cs typeface="Arial Narrow"/>
          </a:endParaRPr>
        </a:p>
      </dgm:t>
    </dgm:pt>
    <dgm:pt modelId="{517B9423-2F4A-440A-A01E-5D99DFB9AD38}" type="sibTrans" cxnId="{4AC9723C-3205-4045-A1AC-A77336014C36}">
      <dgm:prSet/>
      <dgm:spPr/>
      <dgm:t>
        <a:bodyPr/>
        <a:lstStyle/>
        <a:p>
          <a:endParaRPr lang="en-US">
            <a:latin typeface="Arial Narrow"/>
            <a:cs typeface="Arial Narrow"/>
          </a:endParaRPr>
        </a:p>
      </dgm:t>
    </dgm:pt>
    <dgm:pt modelId="{778F33F9-74D9-4474-B83D-380E6E061BF8}">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Provide Ancillary Services</a:t>
          </a:r>
        </a:p>
      </dgm:t>
    </dgm:pt>
    <dgm:pt modelId="{8C3C120F-71BD-4D1E-971A-3D45DD4E960D}" type="parTrans" cxnId="{32349D46-0E4F-46AF-88D6-EED64A918AEA}">
      <dgm:prSet/>
      <dgm:spPr>
        <a:ln w="6350" cmpd="sng">
          <a:solidFill>
            <a:schemeClr val="accent1"/>
          </a:solidFill>
        </a:ln>
      </dgm:spPr>
      <dgm:t>
        <a:bodyPr/>
        <a:lstStyle/>
        <a:p>
          <a:endParaRPr lang="en-US">
            <a:latin typeface="Arial Narrow"/>
            <a:cs typeface="Arial Narrow"/>
          </a:endParaRPr>
        </a:p>
      </dgm:t>
    </dgm:pt>
    <dgm:pt modelId="{92729335-4C4F-4CF4-987D-C8163C44EEC4}" type="sibTrans" cxnId="{32349D46-0E4F-46AF-88D6-EED64A918AEA}">
      <dgm:prSet/>
      <dgm:spPr/>
      <dgm:t>
        <a:bodyPr/>
        <a:lstStyle/>
        <a:p>
          <a:endParaRPr lang="en-US">
            <a:latin typeface="Arial Narrow"/>
            <a:cs typeface="Arial Narrow"/>
          </a:endParaRPr>
        </a:p>
      </dgm:t>
    </dgm:pt>
    <dgm:pt modelId="{B901E03E-6E56-4E61-899E-C68453459F3A}">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Provide Geriatrics and Extended Care</a:t>
          </a:r>
        </a:p>
      </dgm:t>
    </dgm:pt>
    <dgm:pt modelId="{72A65C48-11E0-4DCF-9002-7DDCA152E433}" type="parTrans" cxnId="{69D937A3-B1D9-4560-94A8-ADE88A73B36B}">
      <dgm:prSet/>
      <dgm:spPr>
        <a:ln w="6350" cmpd="sng">
          <a:solidFill>
            <a:schemeClr val="accent1"/>
          </a:solidFill>
        </a:ln>
      </dgm:spPr>
      <dgm:t>
        <a:bodyPr/>
        <a:lstStyle/>
        <a:p>
          <a:endParaRPr lang="en-US">
            <a:latin typeface="Arial Narrow"/>
            <a:cs typeface="Arial Narrow"/>
          </a:endParaRPr>
        </a:p>
      </dgm:t>
    </dgm:pt>
    <dgm:pt modelId="{3E5CE73B-F1AC-47D3-9F8E-3564331B956E}" type="sibTrans" cxnId="{69D937A3-B1D9-4560-94A8-ADE88A73B36B}">
      <dgm:prSet/>
      <dgm:spPr/>
      <dgm:t>
        <a:bodyPr/>
        <a:lstStyle/>
        <a:p>
          <a:endParaRPr lang="en-US">
            <a:latin typeface="Arial Narrow"/>
            <a:cs typeface="Arial Narrow"/>
          </a:endParaRPr>
        </a:p>
      </dgm:t>
    </dgm:pt>
    <dgm:pt modelId="{44268002-BDCA-42FB-9D0C-7AA86B07169F}">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Manage Remote Care Services</a:t>
          </a:r>
        </a:p>
      </dgm:t>
    </dgm:pt>
    <dgm:pt modelId="{2DCD6FE9-5449-43DF-8A50-856F05676389}" type="parTrans" cxnId="{C65C1551-FC08-4E1A-B8B8-E7E62615F8F5}">
      <dgm:prSet/>
      <dgm:spPr>
        <a:ln w="6350" cmpd="sng">
          <a:solidFill>
            <a:schemeClr val="accent1"/>
          </a:solidFill>
        </a:ln>
      </dgm:spPr>
      <dgm:t>
        <a:bodyPr/>
        <a:lstStyle/>
        <a:p>
          <a:endParaRPr lang="en-US">
            <a:latin typeface="Arial Narrow"/>
            <a:cs typeface="Arial Narrow"/>
          </a:endParaRPr>
        </a:p>
      </dgm:t>
    </dgm:pt>
    <dgm:pt modelId="{96D1637E-79FA-4ED6-BF2D-22E3EE7401CC}" type="sibTrans" cxnId="{C65C1551-FC08-4E1A-B8B8-E7E62615F8F5}">
      <dgm:prSet/>
      <dgm:spPr/>
      <dgm:t>
        <a:bodyPr/>
        <a:lstStyle/>
        <a:p>
          <a:endParaRPr lang="en-US">
            <a:latin typeface="Arial Narrow"/>
            <a:cs typeface="Arial Narrow"/>
          </a:endParaRPr>
        </a:p>
      </dgm:t>
    </dgm:pt>
    <dgm:pt modelId="{49CB4775-9098-42EF-8416-245D28481638}">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Provide Clinical Decision Support</a:t>
          </a:r>
        </a:p>
      </dgm:t>
    </dgm:pt>
    <dgm:pt modelId="{9F62AB7A-5615-4B58-A568-C18E7D5DE7DE}" type="parTrans" cxnId="{21AC0A90-0130-4F3C-8A52-D8B843B406CC}">
      <dgm:prSet/>
      <dgm:spPr>
        <a:ln w="6350" cmpd="sng">
          <a:solidFill>
            <a:schemeClr val="accent1"/>
          </a:solidFill>
        </a:ln>
      </dgm:spPr>
      <dgm:t>
        <a:bodyPr/>
        <a:lstStyle/>
        <a:p>
          <a:endParaRPr lang="en-US">
            <a:latin typeface="Arial Narrow"/>
            <a:cs typeface="Arial Narrow"/>
          </a:endParaRPr>
        </a:p>
      </dgm:t>
    </dgm:pt>
    <dgm:pt modelId="{C8C16F65-2560-4662-94A4-75D8DB9DE53A}" type="sibTrans" cxnId="{21AC0A90-0130-4F3C-8A52-D8B843B406CC}">
      <dgm:prSet/>
      <dgm:spPr/>
      <dgm:t>
        <a:bodyPr/>
        <a:lstStyle/>
        <a:p>
          <a:endParaRPr lang="en-US">
            <a:latin typeface="Arial Narrow"/>
            <a:cs typeface="Arial Narrow"/>
          </a:endParaRPr>
        </a:p>
      </dgm:t>
    </dgm:pt>
    <dgm:pt modelId="{BE41A202-C2B6-4FA6-9C5E-486F98F6AAF2}">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Hospital and medical care for American Indians, Alaska Natives</a:t>
          </a:r>
        </a:p>
      </dgm:t>
    </dgm:pt>
    <dgm:pt modelId="{DEE3A8F7-7E11-42E3-88EA-521DCD27CB15}" type="parTrans" cxnId="{05B9EEB6-6E28-4224-8820-79F5625C9665}">
      <dgm:prSet/>
      <dgm:spPr>
        <a:ln w="6350" cmpd="sng">
          <a:solidFill>
            <a:schemeClr val="accent1"/>
          </a:solidFill>
        </a:ln>
      </dgm:spPr>
      <dgm:t>
        <a:bodyPr/>
        <a:lstStyle/>
        <a:p>
          <a:endParaRPr lang="en-US">
            <a:latin typeface="Arial Narrow"/>
            <a:cs typeface="Arial Narrow"/>
          </a:endParaRPr>
        </a:p>
      </dgm:t>
    </dgm:pt>
    <dgm:pt modelId="{FF523766-44A2-48B5-A68A-BBF1EF14AC8E}" type="sibTrans" cxnId="{05B9EEB6-6E28-4224-8820-79F5625C9665}">
      <dgm:prSet/>
      <dgm:spPr/>
      <dgm:t>
        <a:bodyPr/>
        <a:lstStyle/>
        <a:p>
          <a:endParaRPr lang="en-US">
            <a:latin typeface="Arial Narrow"/>
            <a:cs typeface="Arial Narrow"/>
          </a:endParaRPr>
        </a:p>
      </dgm:t>
    </dgm:pt>
    <dgm:pt modelId="{6AD8E1A0-645E-4B8E-9A3A-D7B148699390}">
      <dgm:prSet custT="1"/>
      <dgm:spPr>
        <a:solidFill>
          <a:schemeClr val="accent1"/>
        </a:solidFill>
        <a:ln w="6350" cmpd="sng"/>
      </dgm:spPr>
      <dgm:t>
        <a:bodyPr/>
        <a:lstStyle/>
        <a:p>
          <a:r>
            <a:rPr lang="en-US" sz="400" dirty="0">
              <a:solidFill>
                <a:schemeClr val="bg1"/>
              </a:solidFill>
              <a:latin typeface="Arial Narrow"/>
              <a:cs typeface="Arial Narrow"/>
            </a:rPr>
            <a:t>Population Health Management / Provide Population Health Protection	 </a:t>
          </a:r>
        </a:p>
      </dgm:t>
    </dgm:pt>
    <dgm:pt modelId="{A0714223-E3CE-4EFD-8CB0-A4EEE559F394}" type="parTrans" cxnId="{895E4928-2600-4BCB-83DE-190B20EEB7D9}">
      <dgm:prSet/>
      <dgm:spPr/>
      <dgm:t>
        <a:bodyPr/>
        <a:lstStyle/>
        <a:p>
          <a:endParaRPr lang="en-US">
            <a:latin typeface="Arial Narrow"/>
            <a:cs typeface="Arial Narrow"/>
          </a:endParaRPr>
        </a:p>
      </dgm:t>
    </dgm:pt>
    <dgm:pt modelId="{0DE1BCF4-D579-4DF1-A02C-A12368C8A96D}" type="sibTrans" cxnId="{895E4928-2600-4BCB-83DE-190B20EEB7D9}">
      <dgm:prSet/>
      <dgm:spPr/>
      <dgm:t>
        <a:bodyPr/>
        <a:lstStyle/>
        <a:p>
          <a:endParaRPr lang="en-US">
            <a:latin typeface="Arial Narrow"/>
            <a:cs typeface="Arial Narrow"/>
          </a:endParaRPr>
        </a:p>
      </dgm:t>
    </dgm:pt>
    <dgm:pt modelId="{BE62CC0E-51D4-4F4B-A047-5F9AD5296993}">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Identify Health Hazard</a:t>
          </a:r>
        </a:p>
      </dgm:t>
    </dgm:pt>
    <dgm:pt modelId="{FA649C32-ADBF-4CD1-AC66-043F0ED52E06}" type="parTrans" cxnId="{DF382DD3-A9E8-41AC-8D80-683F432576AE}">
      <dgm:prSet/>
      <dgm:spPr>
        <a:ln w="6350" cmpd="sng">
          <a:solidFill>
            <a:schemeClr val="accent1"/>
          </a:solidFill>
        </a:ln>
      </dgm:spPr>
      <dgm:t>
        <a:bodyPr/>
        <a:lstStyle/>
        <a:p>
          <a:endParaRPr lang="en-US">
            <a:latin typeface="Arial Narrow"/>
            <a:cs typeface="Arial Narrow"/>
          </a:endParaRPr>
        </a:p>
      </dgm:t>
    </dgm:pt>
    <dgm:pt modelId="{97EE41DC-6599-4D18-8828-E91048A655A1}" type="sibTrans" cxnId="{DF382DD3-A9E8-41AC-8D80-683F432576AE}">
      <dgm:prSet/>
      <dgm:spPr/>
      <dgm:t>
        <a:bodyPr/>
        <a:lstStyle/>
        <a:p>
          <a:endParaRPr lang="en-US">
            <a:latin typeface="Arial Narrow"/>
            <a:cs typeface="Arial Narrow"/>
          </a:endParaRPr>
        </a:p>
      </dgm:t>
    </dgm:pt>
    <dgm:pt modelId="{616AF7C5-7DC5-4B41-9773-8A903F9DC3B1}">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Define the Target Population</a:t>
          </a:r>
        </a:p>
      </dgm:t>
    </dgm:pt>
    <dgm:pt modelId="{DED93791-7EFC-4EF5-8709-7D219D20D857}" type="parTrans" cxnId="{0932D9CE-44CD-4194-95E6-715C918F115E}">
      <dgm:prSet/>
      <dgm:spPr>
        <a:ln w="6350" cmpd="sng">
          <a:solidFill>
            <a:schemeClr val="accent1"/>
          </a:solidFill>
        </a:ln>
      </dgm:spPr>
      <dgm:t>
        <a:bodyPr/>
        <a:lstStyle/>
        <a:p>
          <a:endParaRPr lang="en-US">
            <a:latin typeface="Arial Narrow"/>
            <a:cs typeface="Arial Narrow"/>
          </a:endParaRPr>
        </a:p>
      </dgm:t>
    </dgm:pt>
    <dgm:pt modelId="{D4247D65-1CC7-4FEA-BACD-80DC1C51930B}" type="sibTrans" cxnId="{0932D9CE-44CD-4194-95E6-715C918F115E}">
      <dgm:prSet/>
      <dgm:spPr/>
      <dgm:t>
        <a:bodyPr/>
        <a:lstStyle/>
        <a:p>
          <a:endParaRPr lang="en-US">
            <a:latin typeface="Arial Narrow"/>
            <a:cs typeface="Arial Narrow"/>
          </a:endParaRPr>
        </a:p>
      </dgm:t>
    </dgm:pt>
    <dgm:pt modelId="{2CA67C41-5CBE-4452-A5F9-D7B54A0298A1}">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Assign Health Risk</a:t>
          </a:r>
        </a:p>
      </dgm:t>
    </dgm:pt>
    <dgm:pt modelId="{A360091A-4A23-4C6A-97A5-A7F46E8B2556}" type="parTrans" cxnId="{1FEFC526-912E-483D-A3BA-6237A59B9F10}">
      <dgm:prSet/>
      <dgm:spPr>
        <a:ln w="6350" cmpd="sng">
          <a:solidFill>
            <a:schemeClr val="accent1"/>
          </a:solidFill>
        </a:ln>
      </dgm:spPr>
      <dgm:t>
        <a:bodyPr/>
        <a:lstStyle/>
        <a:p>
          <a:endParaRPr lang="en-US">
            <a:latin typeface="Arial Narrow"/>
            <a:cs typeface="Arial Narrow"/>
          </a:endParaRPr>
        </a:p>
      </dgm:t>
    </dgm:pt>
    <dgm:pt modelId="{DFA5A9AE-D114-4D2B-96EF-DC759E4CD4CF}" type="sibTrans" cxnId="{1FEFC526-912E-483D-A3BA-6237A59B9F10}">
      <dgm:prSet/>
      <dgm:spPr/>
      <dgm:t>
        <a:bodyPr/>
        <a:lstStyle/>
        <a:p>
          <a:endParaRPr lang="en-US">
            <a:latin typeface="Arial Narrow"/>
            <a:cs typeface="Arial Narrow"/>
          </a:endParaRPr>
        </a:p>
      </dgm:t>
    </dgm:pt>
    <dgm:pt modelId="{9108379B-FE09-4B69-BC4E-2802E6376DDD}">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Manage Target Population Health</a:t>
          </a:r>
        </a:p>
      </dgm:t>
    </dgm:pt>
    <dgm:pt modelId="{1DD27CA6-8E1F-46AA-94FD-4A9A0A290F63}" type="parTrans" cxnId="{48B9FAF2-B583-4B04-88DC-E7462E019DA1}">
      <dgm:prSet/>
      <dgm:spPr>
        <a:ln w="6350" cmpd="sng">
          <a:solidFill>
            <a:schemeClr val="accent1"/>
          </a:solidFill>
        </a:ln>
      </dgm:spPr>
      <dgm:t>
        <a:bodyPr/>
        <a:lstStyle/>
        <a:p>
          <a:endParaRPr lang="en-US">
            <a:latin typeface="Arial Narrow"/>
            <a:cs typeface="Arial Narrow"/>
          </a:endParaRPr>
        </a:p>
      </dgm:t>
    </dgm:pt>
    <dgm:pt modelId="{094A8BC4-7342-4478-8215-9B0C619F152C}" type="sibTrans" cxnId="{48B9FAF2-B583-4B04-88DC-E7462E019DA1}">
      <dgm:prSet/>
      <dgm:spPr/>
      <dgm:t>
        <a:bodyPr/>
        <a:lstStyle/>
        <a:p>
          <a:endParaRPr lang="en-US">
            <a:latin typeface="Arial Narrow"/>
            <a:cs typeface="Arial Narrow"/>
          </a:endParaRPr>
        </a:p>
      </dgm:t>
    </dgm:pt>
    <dgm:pt modelId="{B469C844-CE71-4642-AFB5-42AD7E860AD5}">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Mitigate Health Risk</a:t>
          </a:r>
        </a:p>
      </dgm:t>
    </dgm:pt>
    <dgm:pt modelId="{952F1C65-97E3-4A5D-B123-37AFA1952BFD}" type="parTrans" cxnId="{228AF6D4-1C93-45AA-B0FF-E4B7708BCC7A}">
      <dgm:prSet/>
      <dgm:spPr>
        <a:ln w="6350" cmpd="sng">
          <a:solidFill>
            <a:schemeClr val="accent1"/>
          </a:solidFill>
        </a:ln>
      </dgm:spPr>
      <dgm:t>
        <a:bodyPr/>
        <a:lstStyle/>
        <a:p>
          <a:endParaRPr lang="en-US">
            <a:latin typeface="Arial Narrow"/>
            <a:cs typeface="Arial Narrow"/>
          </a:endParaRPr>
        </a:p>
      </dgm:t>
    </dgm:pt>
    <dgm:pt modelId="{F3075FDB-F27A-4ED0-A488-51FECF7A7500}" type="sibTrans" cxnId="{228AF6D4-1C93-45AA-B0FF-E4B7708BCC7A}">
      <dgm:prSet/>
      <dgm:spPr/>
      <dgm:t>
        <a:bodyPr/>
        <a:lstStyle/>
        <a:p>
          <a:endParaRPr lang="en-US">
            <a:latin typeface="Arial Narrow"/>
            <a:cs typeface="Arial Narrow"/>
          </a:endParaRPr>
        </a:p>
      </dgm:t>
    </dgm:pt>
    <dgm:pt modelId="{E62ACD22-ECF4-430A-962D-8C5F53A23CBE}">
      <dgm:prSet custT="1"/>
      <dgm:spPr>
        <a:solidFill>
          <a:schemeClr val="accent1"/>
        </a:solidFill>
        <a:ln w="6350" cmpd="sng"/>
      </dgm:spPr>
      <dgm:t>
        <a:bodyPr/>
        <a:lstStyle/>
        <a:p>
          <a:r>
            <a:rPr lang="en-US" sz="400" dirty="0">
              <a:solidFill>
                <a:schemeClr val="bg1"/>
              </a:solidFill>
              <a:latin typeface="Arial Narrow"/>
              <a:cs typeface="Arial Narrow"/>
            </a:rPr>
            <a:t>Healthcare Needs of Special </a:t>
          </a:r>
          <a:r>
            <a:rPr lang="en-US" sz="400" dirty="0" smtClean="0">
              <a:solidFill>
                <a:schemeClr val="bg1"/>
              </a:solidFill>
              <a:latin typeface="Arial Narrow"/>
              <a:cs typeface="Arial Narrow"/>
            </a:rPr>
            <a:t>Populations</a:t>
          </a:r>
          <a:endParaRPr lang="en-US" sz="400" dirty="0">
            <a:solidFill>
              <a:schemeClr val="bg1"/>
            </a:solidFill>
            <a:latin typeface="Arial Narrow"/>
            <a:cs typeface="Arial Narrow"/>
          </a:endParaRPr>
        </a:p>
      </dgm:t>
    </dgm:pt>
    <dgm:pt modelId="{53D3BB8B-86CD-427E-A4BD-DCA5B95D3B3B}" type="parTrans" cxnId="{C7449D7C-DB68-4E47-A06F-18DCEBDE4E33}">
      <dgm:prSet/>
      <dgm:spPr/>
      <dgm:t>
        <a:bodyPr/>
        <a:lstStyle/>
        <a:p>
          <a:endParaRPr lang="en-US">
            <a:latin typeface="Arial Narrow"/>
            <a:cs typeface="Arial Narrow"/>
          </a:endParaRPr>
        </a:p>
      </dgm:t>
    </dgm:pt>
    <dgm:pt modelId="{F54AB35C-7912-45B4-B982-FBE44C8571EC}" type="sibTrans" cxnId="{C7449D7C-DB68-4E47-A06F-18DCEBDE4E33}">
      <dgm:prSet/>
      <dgm:spPr/>
      <dgm:t>
        <a:bodyPr/>
        <a:lstStyle/>
        <a:p>
          <a:endParaRPr lang="en-US">
            <a:latin typeface="Arial Narrow"/>
            <a:cs typeface="Arial Narrow"/>
          </a:endParaRPr>
        </a:p>
      </dgm:t>
    </dgm:pt>
    <dgm:pt modelId="{99709C9F-CDF0-4B3F-9F53-C637D27E36D8}">
      <dgm:prSet custT="1"/>
      <dgm:spPr>
        <a:solidFill>
          <a:schemeClr val="accent1"/>
        </a:solidFill>
        <a:ln w="6350" cmpd="sng"/>
      </dgm:spPr>
      <dgm:t>
        <a:bodyPr/>
        <a:lstStyle/>
        <a:p>
          <a:r>
            <a:rPr lang="en-US" sz="400" dirty="0">
              <a:solidFill>
                <a:schemeClr val="bg1"/>
              </a:solidFill>
              <a:latin typeface="Arial Narrow"/>
              <a:cs typeface="Arial Narrow"/>
            </a:rPr>
            <a:t>Access to Safe and Efficacious medical products	 </a:t>
          </a:r>
        </a:p>
      </dgm:t>
    </dgm:pt>
    <dgm:pt modelId="{7102274A-6A93-4B6E-BEF8-82D7A3B6F4C1}" type="parTrans" cxnId="{854193CD-B5D9-45E3-A12B-CA29FC7D02ED}">
      <dgm:prSet/>
      <dgm:spPr/>
      <dgm:t>
        <a:bodyPr/>
        <a:lstStyle/>
        <a:p>
          <a:endParaRPr lang="en-US">
            <a:latin typeface="Arial Narrow"/>
            <a:cs typeface="Arial Narrow"/>
          </a:endParaRPr>
        </a:p>
      </dgm:t>
    </dgm:pt>
    <dgm:pt modelId="{856510F8-4DF5-4B69-8D3B-C2140821354E}" type="sibTrans" cxnId="{854193CD-B5D9-45E3-A12B-CA29FC7D02ED}">
      <dgm:prSet/>
      <dgm:spPr/>
      <dgm:t>
        <a:bodyPr/>
        <a:lstStyle/>
        <a:p>
          <a:endParaRPr lang="en-US">
            <a:latin typeface="Arial Narrow"/>
            <a:cs typeface="Arial Narrow"/>
          </a:endParaRPr>
        </a:p>
      </dgm:t>
    </dgm:pt>
    <dgm:pt modelId="{1951322F-1E34-4573-8316-8EB8632445E9}">
      <dgm:prSet custT="1"/>
      <dgm:spPr>
        <a:solidFill>
          <a:schemeClr val="accent1"/>
        </a:solidFill>
        <a:ln w="6350" cmpd="sng"/>
      </dgm:spPr>
      <dgm:t>
        <a:bodyPr/>
        <a:lstStyle/>
        <a:p>
          <a:r>
            <a:rPr lang="en-US" sz="400" dirty="0">
              <a:solidFill>
                <a:schemeClr val="bg1"/>
              </a:solidFill>
              <a:latin typeface="Arial Narrow"/>
              <a:cs typeface="Arial Narrow"/>
            </a:rPr>
            <a:t>Health Care Research and Training / Conduct Healthcare </a:t>
          </a:r>
          <a:r>
            <a:rPr lang="en-US" sz="400" dirty="0" smtClean="0">
              <a:solidFill>
                <a:schemeClr val="bg1"/>
              </a:solidFill>
              <a:latin typeface="Arial Narrow"/>
              <a:cs typeface="Arial Narrow"/>
            </a:rPr>
            <a:t>Research</a:t>
          </a:r>
          <a:endParaRPr lang="en-US" sz="400" dirty="0">
            <a:solidFill>
              <a:schemeClr val="bg1"/>
            </a:solidFill>
            <a:latin typeface="Arial Narrow"/>
            <a:cs typeface="Arial Narrow"/>
          </a:endParaRPr>
        </a:p>
      </dgm:t>
    </dgm:pt>
    <dgm:pt modelId="{0B279963-3247-418D-98D3-A9C77E36461E}" type="parTrans" cxnId="{CBB7C9C5-CAFE-4CB5-933C-4CD53696552A}">
      <dgm:prSet/>
      <dgm:spPr/>
      <dgm:t>
        <a:bodyPr/>
        <a:lstStyle/>
        <a:p>
          <a:endParaRPr lang="en-US">
            <a:latin typeface="Arial Narrow"/>
            <a:cs typeface="Arial Narrow"/>
          </a:endParaRPr>
        </a:p>
      </dgm:t>
    </dgm:pt>
    <dgm:pt modelId="{3B370C6F-FC2C-4E9C-B1E2-F47AE20C51B6}" type="sibTrans" cxnId="{CBB7C9C5-CAFE-4CB5-933C-4CD53696552A}">
      <dgm:prSet/>
      <dgm:spPr/>
      <dgm:t>
        <a:bodyPr/>
        <a:lstStyle/>
        <a:p>
          <a:endParaRPr lang="en-US">
            <a:latin typeface="Arial Narrow"/>
            <a:cs typeface="Arial Narrow"/>
          </a:endParaRPr>
        </a:p>
      </dgm:t>
    </dgm:pt>
    <dgm:pt modelId="{64A80C34-A3BD-41DB-B458-DF6E55963D72}">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Manage Healthcare Research and Development Activities</a:t>
          </a:r>
        </a:p>
      </dgm:t>
    </dgm:pt>
    <dgm:pt modelId="{B2BD6D7B-EA3F-4D1E-A485-256C4890F2CC}" type="parTrans" cxnId="{94428315-2903-47F3-90FE-4130A2CD0C9D}">
      <dgm:prSet/>
      <dgm:spPr>
        <a:ln w="6350" cmpd="sng">
          <a:solidFill>
            <a:schemeClr val="accent1"/>
          </a:solidFill>
        </a:ln>
      </dgm:spPr>
      <dgm:t>
        <a:bodyPr/>
        <a:lstStyle/>
        <a:p>
          <a:endParaRPr lang="en-US">
            <a:latin typeface="Arial Narrow"/>
            <a:cs typeface="Arial Narrow"/>
          </a:endParaRPr>
        </a:p>
      </dgm:t>
    </dgm:pt>
    <dgm:pt modelId="{C1F21522-0FB2-4E13-BEEE-D808E56B0F80}" type="sibTrans" cxnId="{94428315-2903-47F3-90FE-4130A2CD0C9D}">
      <dgm:prSet/>
      <dgm:spPr/>
      <dgm:t>
        <a:bodyPr/>
        <a:lstStyle/>
        <a:p>
          <a:endParaRPr lang="en-US">
            <a:latin typeface="Arial Narrow"/>
            <a:cs typeface="Arial Narrow"/>
          </a:endParaRPr>
        </a:p>
      </dgm:t>
    </dgm:pt>
    <dgm:pt modelId="{8C54F793-3F9A-49E6-BA9D-6AE9B9E3F4F9}">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Conduct Research Project</a:t>
          </a:r>
        </a:p>
      </dgm:t>
    </dgm:pt>
    <dgm:pt modelId="{2B614BE6-5B8E-46AC-BBF9-088EEE5ABB00}" type="parTrans" cxnId="{52CF7137-1699-47C9-8B8C-FC93CDFBBFD6}">
      <dgm:prSet/>
      <dgm:spPr>
        <a:ln w="6350" cmpd="sng">
          <a:solidFill>
            <a:schemeClr val="accent1"/>
          </a:solidFill>
        </a:ln>
      </dgm:spPr>
      <dgm:t>
        <a:bodyPr/>
        <a:lstStyle/>
        <a:p>
          <a:endParaRPr lang="en-US">
            <a:latin typeface="Arial Narrow"/>
            <a:cs typeface="Arial Narrow"/>
          </a:endParaRPr>
        </a:p>
      </dgm:t>
    </dgm:pt>
    <dgm:pt modelId="{376BD560-0A98-40FD-BF6A-F3001414E572}" type="sibTrans" cxnId="{52CF7137-1699-47C9-8B8C-FC93CDFBBFD6}">
      <dgm:prSet/>
      <dgm:spPr/>
      <dgm:t>
        <a:bodyPr/>
        <a:lstStyle/>
        <a:p>
          <a:endParaRPr lang="en-US">
            <a:latin typeface="Arial Narrow"/>
            <a:cs typeface="Arial Narrow"/>
          </a:endParaRPr>
        </a:p>
      </dgm:t>
    </dgm:pt>
    <dgm:pt modelId="{B9085A88-8BA7-4008-B79D-50FAC6A7E42A}">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Report Research Results</a:t>
          </a:r>
        </a:p>
      </dgm:t>
    </dgm:pt>
    <dgm:pt modelId="{9100C5C6-58F2-4A26-A11C-1FE234EC7B83}" type="parTrans" cxnId="{7491A328-31AB-4421-939A-55C956BBD50B}">
      <dgm:prSet/>
      <dgm:spPr>
        <a:ln w="6350" cmpd="sng">
          <a:solidFill>
            <a:schemeClr val="accent1"/>
          </a:solidFill>
        </a:ln>
      </dgm:spPr>
      <dgm:t>
        <a:bodyPr/>
        <a:lstStyle/>
        <a:p>
          <a:endParaRPr lang="en-US">
            <a:latin typeface="Arial Narrow"/>
            <a:cs typeface="Arial Narrow"/>
          </a:endParaRPr>
        </a:p>
      </dgm:t>
    </dgm:pt>
    <dgm:pt modelId="{CECC7C7B-9F76-4F41-8D25-BDD92AFEC393}" type="sibTrans" cxnId="{7491A328-31AB-4421-939A-55C956BBD50B}">
      <dgm:prSet/>
      <dgm:spPr/>
      <dgm:t>
        <a:bodyPr/>
        <a:lstStyle/>
        <a:p>
          <a:endParaRPr lang="en-US">
            <a:latin typeface="Arial Narrow"/>
            <a:cs typeface="Arial Narrow"/>
          </a:endParaRPr>
        </a:p>
      </dgm:t>
    </dgm:pt>
    <dgm:pt modelId="{0B61E33A-26FB-4B3F-A4D5-DB5B6F657D39}">
      <dgm:prSet custT="1"/>
      <dgm:spPr>
        <a:solidFill>
          <a:schemeClr val="accent1">
            <a:lumMod val="20000"/>
            <a:lumOff val="80000"/>
          </a:schemeClr>
        </a:solidFill>
        <a:ln w="6350" cmpd="sng">
          <a:solidFill>
            <a:schemeClr val="accent1"/>
          </a:solidFill>
        </a:ln>
      </dgm:spPr>
      <dgm:t>
        <a:bodyPr/>
        <a:lstStyle/>
        <a:p>
          <a:r>
            <a:rPr lang="en-US" sz="500" dirty="0">
              <a:solidFill>
                <a:schemeClr val="tx1"/>
              </a:solidFill>
              <a:latin typeface="Arial Narrow"/>
              <a:cs typeface="Arial Narrow"/>
            </a:rPr>
            <a:t>Administer Cooperative Studies</a:t>
          </a:r>
        </a:p>
      </dgm:t>
    </dgm:pt>
    <dgm:pt modelId="{F0840BF9-6BB0-40D1-876F-318A5BF39963}" type="parTrans" cxnId="{0DCB2725-F8B3-41CD-BF58-19957BA095A9}">
      <dgm:prSet/>
      <dgm:spPr>
        <a:ln w="6350" cmpd="sng">
          <a:solidFill>
            <a:schemeClr val="accent1"/>
          </a:solidFill>
        </a:ln>
      </dgm:spPr>
      <dgm:t>
        <a:bodyPr/>
        <a:lstStyle/>
        <a:p>
          <a:endParaRPr lang="en-US">
            <a:latin typeface="Arial Narrow"/>
            <a:cs typeface="Arial Narrow"/>
          </a:endParaRPr>
        </a:p>
      </dgm:t>
    </dgm:pt>
    <dgm:pt modelId="{DA68CE32-FBA8-44D0-A10E-8D953C4A04C6}" type="sibTrans" cxnId="{0DCB2725-F8B3-41CD-BF58-19957BA095A9}">
      <dgm:prSet/>
      <dgm:spPr/>
      <dgm:t>
        <a:bodyPr/>
        <a:lstStyle/>
        <a:p>
          <a:endParaRPr lang="en-US">
            <a:latin typeface="Arial Narrow"/>
            <a:cs typeface="Arial Narrow"/>
          </a:endParaRPr>
        </a:p>
      </dgm:t>
    </dgm:pt>
    <dgm:pt modelId="{9E51BFE9-9A24-4880-A201-2F98E070928B}">
      <dgm:prSet custT="1"/>
      <dgm:spPr>
        <a:solidFill>
          <a:schemeClr val="accent1"/>
        </a:solidFill>
        <a:ln w="6350" cmpd="sng"/>
      </dgm:spPr>
      <dgm:t>
        <a:bodyPr/>
        <a:lstStyle/>
        <a:p>
          <a:r>
            <a:rPr lang="en-US" sz="400" dirty="0">
              <a:solidFill>
                <a:schemeClr val="bg1"/>
              </a:solidFill>
              <a:latin typeface="Arial Narrow"/>
              <a:cs typeface="Arial Narrow"/>
            </a:rPr>
            <a:t>Healthcare and Regulatory Science Research	 </a:t>
          </a:r>
        </a:p>
      </dgm:t>
    </dgm:pt>
    <dgm:pt modelId="{50150056-E3ED-47D9-B879-F565634500EC}" type="parTrans" cxnId="{1DE36480-1654-4487-B22D-B6611886DEB4}">
      <dgm:prSet/>
      <dgm:spPr/>
      <dgm:t>
        <a:bodyPr/>
        <a:lstStyle/>
        <a:p>
          <a:endParaRPr lang="en-US">
            <a:latin typeface="Arial Narrow"/>
            <a:cs typeface="Arial Narrow"/>
          </a:endParaRPr>
        </a:p>
      </dgm:t>
    </dgm:pt>
    <dgm:pt modelId="{5EBE20BC-7497-494F-AE56-78DB7280F15F}" type="sibTrans" cxnId="{1DE36480-1654-4487-B22D-B6611886DEB4}">
      <dgm:prSet/>
      <dgm:spPr/>
      <dgm:t>
        <a:bodyPr/>
        <a:lstStyle/>
        <a:p>
          <a:endParaRPr lang="en-US">
            <a:latin typeface="Arial Narrow"/>
            <a:cs typeface="Arial Narrow"/>
          </a:endParaRPr>
        </a:p>
      </dgm:t>
    </dgm:pt>
    <dgm:pt modelId="{2FD23575-8726-43E6-8FA0-9C781C292288}">
      <dgm:prSet custT="1"/>
      <dgm:spPr>
        <a:solidFill>
          <a:schemeClr val="accent1"/>
        </a:solidFill>
        <a:ln w="6350" cmpd="sng"/>
      </dgm:spPr>
      <dgm:t>
        <a:bodyPr/>
        <a:lstStyle/>
        <a:p>
          <a:r>
            <a:rPr lang="en-US" sz="400" dirty="0">
              <a:solidFill>
                <a:schemeClr val="bg1"/>
              </a:solidFill>
              <a:latin typeface="Arial Narrow"/>
              <a:cs typeface="Arial Narrow"/>
            </a:rPr>
            <a:t>Biomedical </a:t>
          </a:r>
          <a:r>
            <a:rPr lang="en-US" sz="400" dirty="0" smtClean="0">
              <a:solidFill>
                <a:schemeClr val="bg1"/>
              </a:solidFill>
              <a:latin typeface="Arial Narrow"/>
              <a:cs typeface="Arial Narrow"/>
            </a:rPr>
            <a:t>Research</a:t>
          </a:r>
          <a:endParaRPr lang="en-US" sz="400" dirty="0">
            <a:solidFill>
              <a:schemeClr val="bg1"/>
            </a:solidFill>
            <a:latin typeface="Arial Narrow"/>
            <a:cs typeface="Arial Narrow"/>
          </a:endParaRPr>
        </a:p>
      </dgm:t>
    </dgm:pt>
    <dgm:pt modelId="{08F9A037-08EE-4270-A653-8A22B52EA220}" type="parTrans" cxnId="{4918B0DF-9155-4FF9-ACB2-24AA1AC88D0E}">
      <dgm:prSet/>
      <dgm:spPr/>
      <dgm:t>
        <a:bodyPr/>
        <a:lstStyle/>
        <a:p>
          <a:endParaRPr lang="en-US">
            <a:latin typeface="Arial Narrow"/>
            <a:cs typeface="Arial Narrow"/>
          </a:endParaRPr>
        </a:p>
      </dgm:t>
    </dgm:pt>
    <dgm:pt modelId="{C66D359E-E2BE-4DC1-B7E5-E2766DCB7CFA}" type="sibTrans" cxnId="{4918B0DF-9155-4FF9-ACB2-24AA1AC88D0E}">
      <dgm:prSet/>
      <dgm:spPr/>
      <dgm:t>
        <a:bodyPr/>
        <a:lstStyle/>
        <a:p>
          <a:endParaRPr lang="en-US">
            <a:latin typeface="Arial Narrow"/>
            <a:cs typeface="Arial Narrow"/>
          </a:endParaRPr>
        </a:p>
      </dgm:t>
    </dgm:pt>
    <dgm:pt modelId="{8401093C-C2D3-4E4D-8B14-5D4ABDD06E20}">
      <dgm:prSet custT="1"/>
      <dgm:spPr>
        <a:solidFill>
          <a:schemeClr val="accent1"/>
        </a:solidFill>
        <a:ln w="6350" cmpd="sng"/>
      </dgm:spPr>
      <dgm:t>
        <a:bodyPr/>
        <a:lstStyle/>
        <a:p>
          <a:r>
            <a:rPr lang="en-US" sz="400" dirty="0">
              <a:solidFill>
                <a:schemeClr val="bg1"/>
              </a:solidFill>
              <a:latin typeface="Arial Narrow"/>
              <a:cs typeface="Arial Narrow"/>
            </a:rPr>
            <a:t>Worker Safety	 </a:t>
          </a:r>
        </a:p>
      </dgm:t>
    </dgm:pt>
    <dgm:pt modelId="{1E5DD3DE-6646-4D8F-80B5-546BBDE5CA84}" type="parTrans" cxnId="{18FF9D58-55D2-4E3B-9A66-896892584D19}">
      <dgm:prSet/>
      <dgm:spPr/>
      <dgm:t>
        <a:bodyPr/>
        <a:lstStyle/>
        <a:p>
          <a:endParaRPr lang="en-US">
            <a:latin typeface="Arial Narrow"/>
            <a:cs typeface="Arial Narrow"/>
          </a:endParaRPr>
        </a:p>
      </dgm:t>
    </dgm:pt>
    <dgm:pt modelId="{F24B1614-78B6-4D33-9773-BCE721C3FEE3}" type="sibTrans" cxnId="{18FF9D58-55D2-4E3B-9A66-896892584D19}">
      <dgm:prSet/>
      <dgm:spPr/>
      <dgm:t>
        <a:bodyPr/>
        <a:lstStyle/>
        <a:p>
          <a:endParaRPr lang="en-US">
            <a:latin typeface="Arial Narrow"/>
            <a:cs typeface="Arial Narrow"/>
          </a:endParaRPr>
        </a:p>
      </dgm:t>
    </dgm:pt>
    <dgm:pt modelId="{D404FA97-1F56-43FD-B4D3-2D0B0367A947}">
      <dgm:prSet custT="1"/>
      <dgm:spPr>
        <a:solidFill>
          <a:schemeClr val="accent1"/>
        </a:solidFill>
        <a:ln w="6350" cmpd="sng"/>
      </dgm:spPr>
      <dgm:t>
        <a:bodyPr/>
        <a:lstStyle/>
        <a:p>
          <a:r>
            <a:rPr lang="en-US" sz="400" dirty="0" smtClean="0">
              <a:solidFill>
                <a:schemeClr val="bg1"/>
              </a:solidFill>
              <a:latin typeface="Arial Narrow"/>
              <a:cs typeface="Arial Narrow"/>
            </a:rPr>
            <a:t>Food </a:t>
          </a:r>
          <a:r>
            <a:rPr lang="en-US" sz="400" dirty="0">
              <a:solidFill>
                <a:schemeClr val="bg1"/>
              </a:solidFill>
              <a:latin typeface="Arial Narrow"/>
              <a:cs typeface="Arial Narrow"/>
            </a:rPr>
            <a:t>and Drug Quality and Safety	 </a:t>
          </a:r>
        </a:p>
      </dgm:t>
    </dgm:pt>
    <dgm:pt modelId="{9919078F-AD20-478F-B01D-32D5195C108D}" type="parTrans" cxnId="{C10FAAB4-3CB7-426E-8A3D-C49ADE078400}">
      <dgm:prSet/>
      <dgm:spPr/>
      <dgm:t>
        <a:bodyPr/>
        <a:lstStyle/>
        <a:p>
          <a:endParaRPr lang="en-US">
            <a:latin typeface="Arial Narrow"/>
            <a:cs typeface="Arial Narrow"/>
          </a:endParaRPr>
        </a:p>
      </dgm:t>
    </dgm:pt>
    <dgm:pt modelId="{C8797E50-924C-47B4-8934-69BDF497FA4C}" type="sibTrans" cxnId="{C10FAAB4-3CB7-426E-8A3D-C49ADE078400}">
      <dgm:prSet/>
      <dgm:spPr/>
      <dgm:t>
        <a:bodyPr/>
        <a:lstStyle/>
        <a:p>
          <a:endParaRPr lang="en-US">
            <a:latin typeface="Arial Narrow"/>
            <a:cs typeface="Arial Narrow"/>
          </a:endParaRPr>
        </a:p>
      </dgm:t>
    </dgm:pt>
    <dgm:pt modelId="{628B692D-0B63-48E1-A8B7-19D8BA377A6C}">
      <dgm:prSet custT="1"/>
      <dgm:spPr>
        <a:solidFill>
          <a:schemeClr val="accent1"/>
        </a:solidFill>
        <a:ln w="6350" cmpd="sng"/>
      </dgm:spPr>
      <dgm:t>
        <a:bodyPr/>
        <a:lstStyle/>
        <a:p>
          <a:r>
            <a:rPr lang="en-US" sz="400" dirty="0">
              <a:solidFill>
                <a:schemeClr val="bg1"/>
              </a:solidFill>
              <a:latin typeface="Arial Narrow"/>
              <a:cs typeface="Arial Narrow"/>
            </a:rPr>
            <a:t>Health Insurance	</a:t>
          </a:r>
        </a:p>
      </dgm:t>
    </dgm:pt>
    <dgm:pt modelId="{70F23FDE-67A0-495E-A148-6A137E29BDBB}" type="parTrans" cxnId="{DA589425-0B0E-4AA9-BF67-B75C0539D9C9}">
      <dgm:prSet/>
      <dgm:spPr/>
      <dgm:t>
        <a:bodyPr/>
        <a:lstStyle/>
        <a:p>
          <a:endParaRPr lang="en-US">
            <a:latin typeface="Arial Narrow"/>
            <a:cs typeface="Arial Narrow"/>
          </a:endParaRPr>
        </a:p>
      </dgm:t>
    </dgm:pt>
    <dgm:pt modelId="{7FEA0FC2-AF3F-48CD-A981-4530E57CB648}" type="sibTrans" cxnId="{DA589425-0B0E-4AA9-BF67-B75C0539D9C9}">
      <dgm:prSet/>
      <dgm:spPr/>
      <dgm:t>
        <a:bodyPr/>
        <a:lstStyle/>
        <a:p>
          <a:endParaRPr lang="en-US">
            <a:latin typeface="Arial Narrow"/>
            <a:cs typeface="Arial Narrow"/>
          </a:endParaRPr>
        </a:p>
      </dgm:t>
    </dgm:pt>
    <dgm:pt modelId="{51911A9A-142F-418A-9EC7-E0C5CDEDCC8B}">
      <dgm:prSe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solidFill>
        <a:ln w="6350" cmpd="sng"/>
      </dgm:spPr>
      <dgm:t>
        <a:bodyPr/>
        <a:lstStyle/>
        <a:p>
          <a:r>
            <a:rPr lang="en-US" sz="500" dirty="0">
              <a:solidFill>
                <a:srgbClr val="013F80"/>
              </a:solidFill>
              <a:latin typeface="Arial Narrow"/>
              <a:cs typeface="Arial Narrow"/>
            </a:rPr>
            <a:t>Retirement and Disability Benefits	 </a:t>
          </a:r>
        </a:p>
      </dgm:t>
    </dgm:pt>
    <dgm:pt modelId="{A9A7CB4A-4808-47D2-A305-1B28652E45C1}" type="parTrans" cxnId="{26DE0D1F-C6CD-4B9E-90C3-0927FAC18EC6}">
      <dgm:prSet/>
      <dgm:spPr/>
      <dgm:t>
        <a:bodyPr/>
        <a:lstStyle/>
        <a:p>
          <a:endParaRPr lang="en-US">
            <a:latin typeface="Arial Narrow"/>
            <a:cs typeface="Arial Narrow"/>
          </a:endParaRPr>
        </a:p>
      </dgm:t>
    </dgm:pt>
    <dgm:pt modelId="{971DFAD6-2FE1-4CB0-B778-212DBED319B4}" type="sibTrans" cxnId="{26DE0D1F-C6CD-4B9E-90C3-0927FAC18EC6}">
      <dgm:prSet/>
      <dgm:spPr/>
      <dgm:t>
        <a:bodyPr/>
        <a:lstStyle/>
        <a:p>
          <a:endParaRPr lang="en-US">
            <a:latin typeface="Arial Narrow"/>
            <a:cs typeface="Arial Narrow"/>
          </a:endParaRPr>
        </a:p>
      </dgm:t>
    </dgm:pt>
    <dgm:pt modelId="{615FCB9B-109E-4F22-9D79-A6F628E62BDF}">
      <dgm:prSe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solidFill>
        <a:ln w="6350" cmpd="sng"/>
      </dgm:spPr>
      <dgm:t>
        <a:bodyPr/>
        <a:lstStyle/>
        <a:p>
          <a:r>
            <a:rPr lang="en-US" sz="500" dirty="0">
              <a:solidFill>
                <a:srgbClr val="013F80"/>
              </a:solidFill>
              <a:latin typeface="Arial Narrow"/>
              <a:cs typeface="Arial Narrow"/>
            </a:rPr>
            <a:t>Unemployment Compensation	 </a:t>
          </a:r>
        </a:p>
      </dgm:t>
    </dgm:pt>
    <dgm:pt modelId="{669D1DE5-DE5D-4FE1-BF19-A800C6C517A4}" type="parTrans" cxnId="{C59C51E7-F0AE-4DA7-A0A0-795858BC6FCA}">
      <dgm:prSet/>
      <dgm:spPr/>
      <dgm:t>
        <a:bodyPr/>
        <a:lstStyle/>
        <a:p>
          <a:endParaRPr lang="en-US">
            <a:latin typeface="Arial Narrow"/>
            <a:cs typeface="Arial Narrow"/>
          </a:endParaRPr>
        </a:p>
      </dgm:t>
    </dgm:pt>
    <dgm:pt modelId="{7799FD02-2872-4941-B041-68A01EF2D0A6}" type="sibTrans" cxnId="{C59C51E7-F0AE-4DA7-A0A0-795858BC6FCA}">
      <dgm:prSet/>
      <dgm:spPr/>
      <dgm:t>
        <a:bodyPr/>
        <a:lstStyle/>
        <a:p>
          <a:endParaRPr lang="en-US">
            <a:latin typeface="Arial Narrow"/>
            <a:cs typeface="Arial Narrow"/>
          </a:endParaRPr>
        </a:p>
      </dgm:t>
    </dgm:pt>
    <dgm:pt modelId="{350006E1-45F4-48C0-B65F-E9D7F921C7DE}">
      <dgm:prSe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solidFill>
        <a:ln w="6350" cmpd="sng"/>
      </dgm:spPr>
      <dgm:t>
        <a:bodyPr/>
        <a:lstStyle/>
        <a:p>
          <a:r>
            <a:rPr lang="en-US" sz="500" dirty="0">
              <a:solidFill>
                <a:srgbClr val="013F80"/>
              </a:solidFill>
              <a:latin typeface="Arial Narrow"/>
              <a:cs typeface="Arial Narrow"/>
            </a:rPr>
            <a:t>Food and Nutrition Assistance	 </a:t>
          </a:r>
        </a:p>
      </dgm:t>
    </dgm:pt>
    <dgm:pt modelId="{E947205F-5824-4DC2-A447-29D933BC95C6}" type="parTrans" cxnId="{E77F23D4-3479-4E29-AFD2-4A8B951838D7}">
      <dgm:prSet/>
      <dgm:spPr/>
      <dgm:t>
        <a:bodyPr/>
        <a:lstStyle/>
        <a:p>
          <a:endParaRPr lang="en-US">
            <a:latin typeface="Arial Narrow"/>
            <a:cs typeface="Arial Narrow"/>
          </a:endParaRPr>
        </a:p>
      </dgm:t>
    </dgm:pt>
    <dgm:pt modelId="{7F957121-4418-4F4B-BA1E-5BC8BE3E4AC0}" type="sibTrans" cxnId="{E77F23D4-3479-4E29-AFD2-4A8B951838D7}">
      <dgm:prSet/>
      <dgm:spPr/>
      <dgm:t>
        <a:bodyPr/>
        <a:lstStyle/>
        <a:p>
          <a:endParaRPr lang="en-US">
            <a:latin typeface="Arial Narrow"/>
            <a:cs typeface="Arial Narrow"/>
          </a:endParaRPr>
        </a:p>
      </dgm:t>
    </dgm:pt>
    <dgm:pt modelId="{C9299C2D-D77F-4B9A-AE57-9CB027C602F1}">
      <dgm:prSe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solidFill>
        <a:ln w="6350" cmpd="sng"/>
      </dgm:spPr>
      <dgm:t>
        <a:bodyPr/>
        <a:lstStyle/>
        <a:p>
          <a:r>
            <a:rPr lang="en-US" sz="500" dirty="0">
              <a:solidFill>
                <a:srgbClr val="013F80"/>
              </a:solidFill>
              <a:latin typeface="Arial Narrow"/>
              <a:cs typeface="Arial Narrow"/>
            </a:rPr>
            <a:t>Survivor Compensation	 </a:t>
          </a:r>
        </a:p>
      </dgm:t>
    </dgm:pt>
    <dgm:pt modelId="{66C9F86E-F38F-476C-AF70-567ABEB8B4AD}" type="parTrans" cxnId="{EC6DAD0A-9E86-4445-AD4B-757E451EC2FD}">
      <dgm:prSet/>
      <dgm:spPr/>
      <dgm:t>
        <a:bodyPr/>
        <a:lstStyle/>
        <a:p>
          <a:endParaRPr lang="en-US">
            <a:latin typeface="Arial Narrow"/>
            <a:cs typeface="Arial Narrow"/>
          </a:endParaRPr>
        </a:p>
      </dgm:t>
    </dgm:pt>
    <dgm:pt modelId="{2B92A01B-1648-438F-A110-517BEC08510B}" type="sibTrans" cxnId="{EC6DAD0A-9E86-4445-AD4B-757E451EC2FD}">
      <dgm:prSet/>
      <dgm:spPr/>
      <dgm:t>
        <a:bodyPr/>
        <a:lstStyle/>
        <a:p>
          <a:endParaRPr lang="en-US">
            <a:latin typeface="Arial Narrow"/>
            <a:cs typeface="Arial Narrow"/>
          </a:endParaRPr>
        </a:p>
      </dgm:t>
    </dgm:pt>
    <dgm:pt modelId="{7FCD8CF1-555F-4782-96AF-104E5B239155}">
      <dgm:prSe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solidFill>
        <a:ln w="6350" cmpd="sng"/>
      </dgm:spPr>
      <dgm:t>
        <a:bodyPr/>
        <a:lstStyle/>
        <a:p>
          <a:r>
            <a:rPr lang="en-US" sz="500" dirty="0">
              <a:solidFill>
                <a:srgbClr val="013F80"/>
              </a:solidFill>
              <a:latin typeface="Arial Narrow"/>
              <a:cs typeface="Arial Narrow"/>
            </a:rPr>
            <a:t>Social Security Benefits	 </a:t>
          </a:r>
        </a:p>
      </dgm:t>
    </dgm:pt>
    <dgm:pt modelId="{7094AF08-5C55-470C-84B8-33B1C31B1550}" type="parTrans" cxnId="{1BB4106D-CA6B-4544-986A-87FDC26E5E37}">
      <dgm:prSet/>
      <dgm:spPr/>
      <dgm:t>
        <a:bodyPr/>
        <a:lstStyle/>
        <a:p>
          <a:endParaRPr lang="en-US">
            <a:latin typeface="Arial Narrow"/>
            <a:cs typeface="Arial Narrow"/>
          </a:endParaRPr>
        </a:p>
      </dgm:t>
    </dgm:pt>
    <dgm:pt modelId="{1C0D185D-3F0F-4DCB-9EEA-7A42F0448E98}" type="sibTrans" cxnId="{1BB4106D-CA6B-4544-986A-87FDC26E5E37}">
      <dgm:prSet/>
      <dgm:spPr/>
      <dgm:t>
        <a:bodyPr/>
        <a:lstStyle/>
        <a:p>
          <a:endParaRPr lang="en-US">
            <a:latin typeface="Arial Narrow"/>
            <a:cs typeface="Arial Narrow"/>
          </a:endParaRPr>
        </a:p>
      </dgm:t>
    </dgm:pt>
    <dgm:pt modelId="{08B2F10B-F62E-418F-8462-BD5BCB5D4AD4}">
      <dgm:prSe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solidFill>
        <a:ln w="6350" cmpd="sng"/>
      </dgm:spPr>
      <dgm:t>
        <a:bodyPr/>
        <a:lstStyle/>
        <a:p>
          <a:r>
            <a:rPr lang="en-US" sz="500" dirty="0">
              <a:solidFill>
                <a:srgbClr val="013F80"/>
              </a:solidFill>
              <a:latin typeface="Arial Narrow"/>
              <a:cs typeface="Arial Narrow"/>
            </a:rPr>
            <a:t>Social Security Beneficiary &amp; Earnings Records	 </a:t>
          </a:r>
        </a:p>
      </dgm:t>
    </dgm:pt>
    <dgm:pt modelId="{7268B85C-00BB-4C91-A111-0E8DAA269599}" type="parTrans" cxnId="{CA3E8D8E-D27C-4696-9E01-42D6DEBF6D90}">
      <dgm:prSet/>
      <dgm:spPr/>
      <dgm:t>
        <a:bodyPr/>
        <a:lstStyle/>
        <a:p>
          <a:endParaRPr lang="en-US">
            <a:latin typeface="Arial Narrow"/>
            <a:cs typeface="Arial Narrow"/>
          </a:endParaRPr>
        </a:p>
      </dgm:t>
    </dgm:pt>
    <dgm:pt modelId="{94CF528D-FD4E-4FDE-9826-AC077BB1836B}" type="sibTrans" cxnId="{CA3E8D8E-D27C-4696-9E01-42D6DEBF6D90}">
      <dgm:prSet/>
      <dgm:spPr/>
      <dgm:t>
        <a:bodyPr/>
        <a:lstStyle/>
        <a:p>
          <a:endParaRPr lang="en-US">
            <a:latin typeface="Arial Narrow"/>
            <a:cs typeface="Arial Narrow"/>
          </a:endParaRPr>
        </a:p>
      </dgm:t>
    </dgm:pt>
    <dgm:pt modelId="{B0390BA0-1004-469F-823A-BDA21F499245}">
      <dgm:prSe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solidFill>
        <a:ln w="6350" cmpd="sng"/>
      </dgm:spPr>
      <dgm:t>
        <a:bodyPr/>
        <a:lstStyle/>
        <a:p>
          <a:r>
            <a:rPr lang="en-US" sz="500" dirty="0">
              <a:solidFill>
                <a:srgbClr val="013F80"/>
              </a:solidFill>
              <a:latin typeface="Arial Narrow"/>
              <a:cs typeface="Arial Narrow"/>
            </a:rPr>
            <a:t>Veteran Benefits and Services	 </a:t>
          </a:r>
        </a:p>
      </dgm:t>
    </dgm:pt>
    <dgm:pt modelId="{5F4D9EAD-F60D-4777-AE54-E638EE1B6FA8}" type="parTrans" cxnId="{A0CE31FE-54FB-4A7C-BD2E-483ACA1230FC}">
      <dgm:prSet/>
      <dgm:spPr/>
      <dgm:t>
        <a:bodyPr/>
        <a:lstStyle/>
        <a:p>
          <a:endParaRPr lang="en-US">
            <a:latin typeface="Arial Narrow"/>
            <a:cs typeface="Arial Narrow"/>
          </a:endParaRPr>
        </a:p>
      </dgm:t>
    </dgm:pt>
    <dgm:pt modelId="{EDCD27FD-2959-4B26-B2D1-C245B2756886}" type="sibTrans" cxnId="{A0CE31FE-54FB-4A7C-BD2E-483ACA1230FC}">
      <dgm:prSet/>
      <dgm:spPr/>
      <dgm:t>
        <a:bodyPr/>
        <a:lstStyle/>
        <a:p>
          <a:endParaRPr lang="en-US">
            <a:latin typeface="Arial Narrow"/>
            <a:cs typeface="Arial Narrow"/>
          </a:endParaRPr>
        </a:p>
      </dgm:t>
    </dgm:pt>
    <dgm:pt modelId="{3DCCCB7A-1469-4F44-8DE7-3460CC6440A2}">
      <dgm:prSe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solidFill>
        <a:ln w="6350" cmpd="sng"/>
      </dgm:spPr>
      <dgm:t>
        <a:bodyPr/>
        <a:lstStyle/>
        <a:p>
          <a:r>
            <a:rPr lang="en-US" sz="500" b="0" i="0" u="none" smtClean="0">
              <a:solidFill>
                <a:srgbClr val="013F80"/>
              </a:solidFill>
              <a:latin typeface="Arial Narrow"/>
              <a:cs typeface="Arial Narrow"/>
            </a:rPr>
            <a:t>Vocational Rehabilitation</a:t>
          </a:r>
          <a:endParaRPr lang="en-US" sz="500" dirty="0">
            <a:solidFill>
              <a:srgbClr val="013F80"/>
            </a:solidFill>
            <a:latin typeface="Arial Narrow"/>
            <a:cs typeface="Arial Narrow"/>
          </a:endParaRPr>
        </a:p>
      </dgm:t>
    </dgm:pt>
    <dgm:pt modelId="{648D6034-349C-46D7-BFBF-BC83F4ABC048}" type="parTrans" cxnId="{7CE82C40-D5CE-4E0D-99B3-FD271D9E86F3}">
      <dgm:prSet/>
      <dgm:spPr/>
      <dgm:t>
        <a:bodyPr/>
        <a:lstStyle/>
        <a:p>
          <a:endParaRPr lang="en-US">
            <a:latin typeface="Arial Narrow"/>
            <a:cs typeface="Arial Narrow"/>
          </a:endParaRPr>
        </a:p>
      </dgm:t>
    </dgm:pt>
    <dgm:pt modelId="{5064F5A3-8949-44F5-B4D5-D224022FEFB3}" type="sibTrans" cxnId="{7CE82C40-D5CE-4E0D-99B3-FD271D9E86F3}">
      <dgm:prSet/>
      <dgm:spPr/>
      <dgm:t>
        <a:bodyPr/>
        <a:lstStyle/>
        <a:p>
          <a:endParaRPr lang="en-US">
            <a:latin typeface="Arial Narrow"/>
            <a:cs typeface="Arial Narrow"/>
          </a:endParaRPr>
        </a:p>
      </dgm:t>
    </dgm:pt>
    <dgm:pt modelId="{A5BEF6E1-4272-482A-A153-A4F59942BB9D}">
      <dgm:prSe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solidFill>
        <a:ln w="6350" cmpd="sng"/>
      </dgm:spPr>
      <dgm:t>
        <a:bodyPr/>
        <a:lstStyle/>
        <a:p>
          <a:r>
            <a:rPr lang="en-US" sz="500" b="0" i="0" u="none" dirty="0" smtClean="0">
              <a:solidFill>
                <a:srgbClr val="013F80"/>
              </a:solidFill>
              <a:latin typeface="Arial Narrow"/>
              <a:cs typeface="Arial Narrow"/>
            </a:rPr>
            <a:t>Social Security </a:t>
          </a:r>
          <a:r>
            <a:rPr lang="en-US" sz="500" dirty="0" smtClean="0">
              <a:solidFill>
                <a:srgbClr val="013F80"/>
              </a:solidFill>
              <a:latin typeface="Arial Narrow"/>
              <a:cs typeface="Arial Narrow"/>
            </a:rPr>
            <a:t>Identification</a:t>
          </a:r>
          <a:r>
            <a:rPr lang="en-US" sz="500" b="0" i="0" u="none" dirty="0" smtClean="0">
              <a:solidFill>
                <a:srgbClr val="013F80"/>
              </a:solidFill>
              <a:latin typeface="Arial Narrow"/>
              <a:cs typeface="Arial Narrow"/>
            </a:rPr>
            <a:t> Management</a:t>
          </a:r>
          <a:endParaRPr lang="en-US" sz="500" dirty="0">
            <a:solidFill>
              <a:srgbClr val="013F80"/>
            </a:solidFill>
            <a:latin typeface="Arial Narrow"/>
            <a:cs typeface="Arial Narrow"/>
          </a:endParaRPr>
        </a:p>
      </dgm:t>
    </dgm:pt>
    <dgm:pt modelId="{FE2820D1-7437-47A8-82E4-35E1B1EA5D33}" type="parTrans" cxnId="{CAD9F414-8E14-4A34-879F-E8060B986297}">
      <dgm:prSet/>
      <dgm:spPr/>
      <dgm:t>
        <a:bodyPr/>
        <a:lstStyle/>
        <a:p>
          <a:endParaRPr lang="en-US">
            <a:latin typeface="Arial Narrow"/>
            <a:cs typeface="Arial Narrow"/>
          </a:endParaRPr>
        </a:p>
      </dgm:t>
    </dgm:pt>
    <dgm:pt modelId="{A777A214-0E84-4494-A299-6B5819A8E1B1}" type="sibTrans" cxnId="{CAD9F414-8E14-4A34-879F-E8060B986297}">
      <dgm:prSet/>
      <dgm:spPr/>
      <dgm:t>
        <a:bodyPr/>
        <a:lstStyle/>
        <a:p>
          <a:endParaRPr lang="en-US">
            <a:latin typeface="Arial Narrow"/>
            <a:cs typeface="Arial Narrow"/>
          </a:endParaRPr>
        </a:p>
      </dgm:t>
    </dgm:pt>
    <dgm:pt modelId="{79241B8E-04C9-45F4-BC25-CAEBB7FD4AB4}" type="pres">
      <dgm:prSet presAssocID="{F971DD92-3A36-480C-B1A3-8884965C43E5}" presName="hierChild1" presStyleCnt="0">
        <dgm:presLayoutVars>
          <dgm:orgChart val="1"/>
          <dgm:chPref val="1"/>
          <dgm:dir/>
          <dgm:animOne val="branch"/>
          <dgm:animLvl val="lvl"/>
          <dgm:resizeHandles/>
        </dgm:presLayoutVars>
      </dgm:prSet>
      <dgm:spPr/>
      <dgm:t>
        <a:bodyPr/>
        <a:lstStyle/>
        <a:p>
          <a:endParaRPr lang="en-US"/>
        </a:p>
      </dgm:t>
    </dgm:pt>
    <dgm:pt modelId="{B59D6D51-FBB7-4501-A564-D2CE58FE7933}" type="pres">
      <dgm:prSet presAssocID="{72E1347E-D1EF-4377-B9CC-80851785A4EA}" presName="hierRoot1" presStyleCnt="0">
        <dgm:presLayoutVars>
          <dgm:hierBranch val="init"/>
        </dgm:presLayoutVars>
      </dgm:prSet>
      <dgm:spPr/>
    </dgm:pt>
    <dgm:pt modelId="{BE69DA38-C17E-43AB-A7A7-92D1CB78CA57}" type="pres">
      <dgm:prSet presAssocID="{72E1347E-D1EF-4377-B9CC-80851785A4EA}" presName="rootComposite1" presStyleCnt="0"/>
      <dgm:spPr/>
    </dgm:pt>
    <dgm:pt modelId="{49EDC6D9-6174-477D-A616-1E980BF3FA75}" type="pres">
      <dgm:prSet presAssocID="{72E1347E-D1EF-4377-B9CC-80851785A4EA}" presName="rootText1" presStyleLbl="node0" presStyleIdx="0" presStyleCnt="1" custScaleX="420433" custScaleY="168805" custLinFactX="-89239" custLinFactY="-300000" custLinFactNeighborX="-100000" custLinFactNeighborY="-341776">
        <dgm:presLayoutVars>
          <dgm:chPref val="3"/>
        </dgm:presLayoutVars>
      </dgm:prSet>
      <dgm:spPr/>
      <dgm:t>
        <a:bodyPr/>
        <a:lstStyle/>
        <a:p>
          <a:endParaRPr lang="en-US"/>
        </a:p>
      </dgm:t>
    </dgm:pt>
    <dgm:pt modelId="{F13F2289-DAD9-472A-A3CA-21D8EE2AAD6D}" type="pres">
      <dgm:prSet presAssocID="{72E1347E-D1EF-4377-B9CC-80851785A4EA}" presName="rootConnector1" presStyleLbl="node1" presStyleIdx="0" presStyleCnt="0"/>
      <dgm:spPr/>
      <dgm:t>
        <a:bodyPr/>
        <a:lstStyle/>
        <a:p>
          <a:endParaRPr lang="en-US"/>
        </a:p>
      </dgm:t>
    </dgm:pt>
    <dgm:pt modelId="{27283877-AB3B-47F7-8927-2BA4259A656A}" type="pres">
      <dgm:prSet presAssocID="{72E1347E-D1EF-4377-B9CC-80851785A4EA}" presName="hierChild2" presStyleCnt="0"/>
      <dgm:spPr/>
    </dgm:pt>
    <dgm:pt modelId="{B00707D7-8013-4E0C-8838-289A928B9839}" type="pres">
      <dgm:prSet presAssocID="{37345437-A2F7-4919-8F7A-333BBB1401C8}" presName="Name37" presStyleLbl="parChTrans1D2" presStyleIdx="0" presStyleCnt="21"/>
      <dgm:spPr/>
      <dgm:t>
        <a:bodyPr/>
        <a:lstStyle/>
        <a:p>
          <a:endParaRPr lang="en-US"/>
        </a:p>
      </dgm:t>
    </dgm:pt>
    <dgm:pt modelId="{66013817-7875-4891-8AF5-FAEA69D3E6F4}" type="pres">
      <dgm:prSet presAssocID="{0CD758E6-4D6B-4958-95ED-3587C01F6716}" presName="hierRoot2" presStyleCnt="0">
        <dgm:presLayoutVars>
          <dgm:hierBranch val="init"/>
        </dgm:presLayoutVars>
      </dgm:prSet>
      <dgm:spPr/>
    </dgm:pt>
    <dgm:pt modelId="{88BE290C-24C9-434E-AA00-196A3AEA18F1}" type="pres">
      <dgm:prSet presAssocID="{0CD758E6-4D6B-4958-95ED-3587C01F6716}" presName="rootComposite" presStyleCnt="0"/>
      <dgm:spPr/>
    </dgm:pt>
    <dgm:pt modelId="{8F9FFFAC-1E78-4C2E-989A-A31858D9B342}" type="pres">
      <dgm:prSet presAssocID="{0CD758E6-4D6B-4958-95ED-3587C01F6716}" presName="rootText" presStyleLbl="node2" presStyleIdx="0" presStyleCnt="21" custLinFactY="-49936" custLinFactNeighborY="-100000">
        <dgm:presLayoutVars>
          <dgm:chPref val="3"/>
        </dgm:presLayoutVars>
      </dgm:prSet>
      <dgm:spPr/>
      <dgm:t>
        <a:bodyPr/>
        <a:lstStyle/>
        <a:p>
          <a:endParaRPr lang="en-US"/>
        </a:p>
      </dgm:t>
    </dgm:pt>
    <dgm:pt modelId="{0F07D8E1-CCB4-40AC-8B08-964C54C46E60}" type="pres">
      <dgm:prSet presAssocID="{0CD758E6-4D6B-4958-95ED-3587C01F6716}" presName="rootConnector" presStyleLbl="node2" presStyleIdx="0" presStyleCnt="21"/>
      <dgm:spPr/>
      <dgm:t>
        <a:bodyPr/>
        <a:lstStyle/>
        <a:p>
          <a:endParaRPr lang="en-US"/>
        </a:p>
      </dgm:t>
    </dgm:pt>
    <dgm:pt modelId="{D0DC338A-1DEF-43A1-BE23-BB1834199C5E}" type="pres">
      <dgm:prSet presAssocID="{0CD758E6-4D6B-4958-95ED-3587C01F6716}" presName="hierChild4" presStyleCnt="0"/>
      <dgm:spPr/>
    </dgm:pt>
    <dgm:pt modelId="{F51DEB37-BE91-49E2-83ED-850DC30360CD}" type="pres">
      <dgm:prSet presAssocID="{B2FC9348-0EF6-4461-B4DA-2AE3296E5508}" presName="Name37" presStyleLbl="parChTrans1D3" presStyleIdx="0" presStyleCnt="30"/>
      <dgm:spPr/>
      <dgm:t>
        <a:bodyPr/>
        <a:lstStyle/>
        <a:p>
          <a:endParaRPr lang="en-US"/>
        </a:p>
      </dgm:t>
    </dgm:pt>
    <dgm:pt modelId="{B3E27E33-9D49-4327-8444-FD8D1C1071A5}" type="pres">
      <dgm:prSet presAssocID="{7848E94A-64D8-431D-A9E6-263CE4BC14DB}" presName="hierRoot2" presStyleCnt="0">
        <dgm:presLayoutVars>
          <dgm:hierBranch val="init"/>
        </dgm:presLayoutVars>
      </dgm:prSet>
      <dgm:spPr/>
    </dgm:pt>
    <dgm:pt modelId="{6F8DCEA9-3090-42A8-BC64-D28BBC275E52}" type="pres">
      <dgm:prSet presAssocID="{7848E94A-64D8-431D-A9E6-263CE4BC14DB}" presName="rootComposite" presStyleCnt="0"/>
      <dgm:spPr/>
    </dgm:pt>
    <dgm:pt modelId="{1E994E11-4F48-4A7A-870D-8F20415DAE5C}" type="pres">
      <dgm:prSet presAssocID="{7848E94A-64D8-431D-A9E6-263CE4BC14DB}" presName="rootText" presStyleLbl="node3" presStyleIdx="0" presStyleCnt="30" custLinFactY="7040" custLinFactNeighborY="100000">
        <dgm:presLayoutVars>
          <dgm:chPref val="3"/>
        </dgm:presLayoutVars>
      </dgm:prSet>
      <dgm:spPr/>
      <dgm:t>
        <a:bodyPr/>
        <a:lstStyle/>
        <a:p>
          <a:endParaRPr lang="en-US"/>
        </a:p>
      </dgm:t>
    </dgm:pt>
    <dgm:pt modelId="{FFAA3061-D3B4-41D9-8CF7-EBA48646AC4C}" type="pres">
      <dgm:prSet presAssocID="{7848E94A-64D8-431D-A9E6-263CE4BC14DB}" presName="rootConnector" presStyleLbl="node3" presStyleIdx="0" presStyleCnt="30"/>
      <dgm:spPr/>
      <dgm:t>
        <a:bodyPr/>
        <a:lstStyle/>
        <a:p>
          <a:endParaRPr lang="en-US"/>
        </a:p>
      </dgm:t>
    </dgm:pt>
    <dgm:pt modelId="{D56635F3-71E1-4CD1-8E4F-04C0356DB866}" type="pres">
      <dgm:prSet presAssocID="{7848E94A-64D8-431D-A9E6-263CE4BC14DB}" presName="hierChild4" presStyleCnt="0"/>
      <dgm:spPr/>
    </dgm:pt>
    <dgm:pt modelId="{AE158DA8-B2DD-4D5C-8A33-CFCB0C9900D5}" type="pres">
      <dgm:prSet presAssocID="{7848E94A-64D8-431D-A9E6-263CE4BC14DB}" presName="hierChild5" presStyleCnt="0"/>
      <dgm:spPr/>
    </dgm:pt>
    <dgm:pt modelId="{EDCEA077-CF0C-4A44-BD53-2DABAB295223}" type="pres">
      <dgm:prSet presAssocID="{1F6BD13D-DFBB-497A-A1EF-18DAF07E8E3A}" presName="Name37" presStyleLbl="parChTrans1D3" presStyleIdx="1" presStyleCnt="30"/>
      <dgm:spPr/>
      <dgm:t>
        <a:bodyPr/>
        <a:lstStyle/>
        <a:p>
          <a:endParaRPr lang="en-US"/>
        </a:p>
      </dgm:t>
    </dgm:pt>
    <dgm:pt modelId="{EF3ECE0B-E5E6-4EB4-9833-8BDF005CF44D}" type="pres">
      <dgm:prSet presAssocID="{9153E577-7A31-4B56-9BA0-92CAD96A9490}" presName="hierRoot2" presStyleCnt="0">
        <dgm:presLayoutVars>
          <dgm:hierBranch val="init"/>
        </dgm:presLayoutVars>
      </dgm:prSet>
      <dgm:spPr/>
    </dgm:pt>
    <dgm:pt modelId="{0FD6F40B-C854-49B5-AFA4-87F0EA41F514}" type="pres">
      <dgm:prSet presAssocID="{9153E577-7A31-4B56-9BA0-92CAD96A9490}" presName="rootComposite" presStyleCnt="0"/>
      <dgm:spPr/>
    </dgm:pt>
    <dgm:pt modelId="{1E08ECC6-EC33-4B70-BFB9-721D53563623}" type="pres">
      <dgm:prSet presAssocID="{9153E577-7A31-4B56-9BA0-92CAD96A9490}" presName="rootText" presStyleLbl="node3" presStyleIdx="1" presStyleCnt="30" custLinFactY="691" custLinFactNeighborY="100000">
        <dgm:presLayoutVars>
          <dgm:chPref val="3"/>
        </dgm:presLayoutVars>
      </dgm:prSet>
      <dgm:spPr/>
      <dgm:t>
        <a:bodyPr/>
        <a:lstStyle/>
        <a:p>
          <a:endParaRPr lang="en-US"/>
        </a:p>
      </dgm:t>
    </dgm:pt>
    <dgm:pt modelId="{41332463-36F8-45D8-95C0-746E4B909FDD}" type="pres">
      <dgm:prSet presAssocID="{9153E577-7A31-4B56-9BA0-92CAD96A9490}" presName="rootConnector" presStyleLbl="node3" presStyleIdx="1" presStyleCnt="30"/>
      <dgm:spPr/>
      <dgm:t>
        <a:bodyPr/>
        <a:lstStyle/>
        <a:p>
          <a:endParaRPr lang="en-US"/>
        </a:p>
      </dgm:t>
    </dgm:pt>
    <dgm:pt modelId="{D2F32263-C58E-4E08-9BC1-5942AF3E1123}" type="pres">
      <dgm:prSet presAssocID="{9153E577-7A31-4B56-9BA0-92CAD96A9490}" presName="hierChild4" presStyleCnt="0"/>
      <dgm:spPr/>
    </dgm:pt>
    <dgm:pt modelId="{A3DC6840-6C84-414A-A237-62088AB283B1}" type="pres">
      <dgm:prSet presAssocID="{9153E577-7A31-4B56-9BA0-92CAD96A9490}" presName="hierChild5" presStyleCnt="0"/>
      <dgm:spPr/>
    </dgm:pt>
    <dgm:pt modelId="{1823BBBB-C8C0-447A-BD36-5E3FC9215D79}" type="pres">
      <dgm:prSet presAssocID="{6E2DC157-B4B1-44FA-A384-6CDAAE54914D}" presName="Name37" presStyleLbl="parChTrans1D3" presStyleIdx="2" presStyleCnt="30"/>
      <dgm:spPr/>
      <dgm:t>
        <a:bodyPr/>
        <a:lstStyle/>
        <a:p>
          <a:endParaRPr lang="en-US"/>
        </a:p>
      </dgm:t>
    </dgm:pt>
    <dgm:pt modelId="{740CF419-B932-4825-95A8-B3A213D61730}" type="pres">
      <dgm:prSet presAssocID="{04124480-5717-4060-A4F7-9BE5568D8577}" presName="hierRoot2" presStyleCnt="0">
        <dgm:presLayoutVars>
          <dgm:hierBranch val="init"/>
        </dgm:presLayoutVars>
      </dgm:prSet>
      <dgm:spPr/>
    </dgm:pt>
    <dgm:pt modelId="{E263D667-21EE-4FFF-8CF4-13B9C9EFA7A0}" type="pres">
      <dgm:prSet presAssocID="{04124480-5717-4060-A4F7-9BE5568D8577}" presName="rootComposite" presStyleCnt="0"/>
      <dgm:spPr/>
    </dgm:pt>
    <dgm:pt modelId="{5D823745-1510-418C-A592-84B0201D5B22}" type="pres">
      <dgm:prSet presAssocID="{04124480-5717-4060-A4F7-9BE5568D8577}" presName="rootText" presStyleLbl="node3" presStyleIdx="2" presStyleCnt="30" custLinFactY="691" custLinFactNeighborY="100000">
        <dgm:presLayoutVars>
          <dgm:chPref val="3"/>
        </dgm:presLayoutVars>
      </dgm:prSet>
      <dgm:spPr/>
      <dgm:t>
        <a:bodyPr/>
        <a:lstStyle/>
        <a:p>
          <a:endParaRPr lang="en-US"/>
        </a:p>
      </dgm:t>
    </dgm:pt>
    <dgm:pt modelId="{3E94A871-1B76-4451-914A-6347DA32FF6D}" type="pres">
      <dgm:prSet presAssocID="{04124480-5717-4060-A4F7-9BE5568D8577}" presName="rootConnector" presStyleLbl="node3" presStyleIdx="2" presStyleCnt="30"/>
      <dgm:spPr/>
      <dgm:t>
        <a:bodyPr/>
        <a:lstStyle/>
        <a:p>
          <a:endParaRPr lang="en-US"/>
        </a:p>
      </dgm:t>
    </dgm:pt>
    <dgm:pt modelId="{7E52EB8C-7CA6-4DC2-8AC3-09F28E648354}" type="pres">
      <dgm:prSet presAssocID="{04124480-5717-4060-A4F7-9BE5568D8577}" presName="hierChild4" presStyleCnt="0"/>
      <dgm:spPr/>
    </dgm:pt>
    <dgm:pt modelId="{17F2EDD9-7D52-453C-9BC4-732A6B55CFBD}" type="pres">
      <dgm:prSet presAssocID="{04124480-5717-4060-A4F7-9BE5568D8577}" presName="hierChild5" presStyleCnt="0"/>
      <dgm:spPr/>
    </dgm:pt>
    <dgm:pt modelId="{E099A2F7-D777-4BF3-9287-A5A7AF311D85}" type="pres">
      <dgm:prSet presAssocID="{D5076064-2BE5-499A-8C21-419E0657CF65}" presName="Name37" presStyleLbl="parChTrans1D3" presStyleIdx="3" presStyleCnt="30"/>
      <dgm:spPr/>
      <dgm:t>
        <a:bodyPr/>
        <a:lstStyle/>
        <a:p>
          <a:endParaRPr lang="en-US"/>
        </a:p>
      </dgm:t>
    </dgm:pt>
    <dgm:pt modelId="{E0BE83A2-6FB6-48A3-A907-0E8FAB92A073}" type="pres">
      <dgm:prSet presAssocID="{5D4C58C9-DD30-48D6-B35D-89BA8F2FE2AE}" presName="hierRoot2" presStyleCnt="0">
        <dgm:presLayoutVars>
          <dgm:hierBranch val="init"/>
        </dgm:presLayoutVars>
      </dgm:prSet>
      <dgm:spPr/>
    </dgm:pt>
    <dgm:pt modelId="{A1D0AE21-4AA2-4ABC-BC79-8FC1CE5A136B}" type="pres">
      <dgm:prSet presAssocID="{5D4C58C9-DD30-48D6-B35D-89BA8F2FE2AE}" presName="rootComposite" presStyleCnt="0"/>
      <dgm:spPr/>
    </dgm:pt>
    <dgm:pt modelId="{134372F3-8120-416D-8CD5-2219BB5CADD9}" type="pres">
      <dgm:prSet presAssocID="{5D4C58C9-DD30-48D6-B35D-89BA8F2FE2AE}" presName="rootText" presStyleLbl="node3" presStyleIdx="3" presStyleCnt="30" custLinFactY="7040" custLinFactNeighborX="2213" custLinFactNeighborY="100000">
        <dgm:presLayoutVars>
          <dgm:chPref val="3"/>
        </dgm:presLayoutVars>
      </dgm:prSet>
      <dgm:spPr/>
      <dgm:t>
        <a:bodyPr/>
        <a:lstStyle/>
        <a:p>
          <a:endParaRPr lang="en-US"/>
        </a:p>
      </dgm:t>
    </dgm:pt>
    <dgm:pt modelId="{2692E968-24DD-4ABB-A6F5-B4D5D27ADA5D}" type="pres">
      <dgm:prSet presAssocID="{5D4C58C9-DD30-48D6-B35D-89BA8F2FE2AE}" presName="rootConnector" presStyleLbl="node3" presStyleIdx="3" presStyleCnt="30"/>
      <dgm:spPr/>
      <dgm:t>
        <a:bodyPr/>
        <a:lstStyle/>
        <a:p>
          <a:endParaRPr lang="en-US"/>
        </a:p>
      </dgm:t>
    </dgm:pt>
    <dgm:pt modelId="{65BF48D1-040D-4462-B308-FE9CE38A7C21}" type="pres">
      <dgm:prSet presAssocID="{5D4C58C9-DD30-48D6-B35D-89BA8F2FE2AE}" presName="hierChild4" presStyleCnt="0"/>
      <dgm:spPr/>
    </dgm:pt>
    <dgm:pt modelId="{A30F594D-9670-4F12-9DCE-4C0375B74345}" type="pres">
      <dgm:prSet presAssocID="{5D4C58C9-DD30-48D6-B35D-89BA8F2FE2AE}" presName="hierChild5" presStyleCnt="0"/>
      <dgm:spPr/>
    </dgm:pt>
    <dgm:pt modelId="{55F2C255-0B3A-4373-BCCA-069BE6665955}" type="pres">
      <dgm:prSet presAssocID="{0CD758E6-4D6B-4958-95ED-3587C01F6716}" presName="hierChild5" presStyleCnt="0"/>
      <dgm:spPr/>
    </dgm:pt>
    <dgm:pt modelId="{95ED3D88-7B8F-4E31-892A-FEED59209941}" type="pres">
      <dgm:prSet presAssocID="{E11C9EE2-60BD-4F31-A634-713C0CBC82D9}" presName="Name37" presStyleLbl="parChTrans1D2" presStyleIdx="1" presStyleCnt="21"/>
      <dgm:spPr/>
      <dgm:t>
        <a:bodyPr/>
        <a:lstStyle/>
        <a:p>
          <a:endParaRPr lang="en-US"/>
        </a:p>
      </dgm:t>
    </dgm:pt>
    <dgm:pt modelId="{B303F478-734B-4321-B045-F439A7D00287}" type="pres">
      <dgm:prSet presAssocID="{C24CB0FF-229C-46DA-9AF9-1EC918A582E9}" presName="hierRoot2" presStyleCnt="0">
        <dgm:presLayoutVars>
          <dgm:hierBranch val="init"/>
        </dgm:presLayoutVars>
      </dgm:prSet>
      <dgm:spPr/>
    </dgm:pt>
    <dgm:pt modelId="{F0465A83-FD60-476E-8235-41B2D7415EC0}" type="pres">
      <dgm:prSet presAssocID="{C24CB0FF-229C-46DA-9AF9-1EC918A582E9}" presName="rootComposite" presStyleCnt="0"/>
      <dgm:spPr/>
    </dgm:pt>
    <dgm:pt modelId="{29B17754-FE91-45FF-8056-8CE6C3F200C4}" type="pres">
      <dgm:prSet presAssocID="{C24CB0FF-229C-46DA-9AF9-1EC918A582E9}" presName="rootText" presStyleLbl="node2" presStyleIdx="1" presStyleCnt="21" custLinFactY="-49936" custLinFactNeighborY="-100000">
        <dgm:presLayoutVars>
          <dgm:chPref val="3"/>
        </dgm:presLayoutVars>
      </dgm:prSet>
      <dgm:spPr/>
      <dgm:t>
        <a:bodyPr/>
        <a:lstStyle/>
        <a:p>
          <a:endParaRPr lang="en-US"/>
        </a:p>
      </dgm:t>
    </dgm:pt>
    <dgm:pt modelId="{75D32E0C-77F8-4044-9560-2223719BE4FF}" type="pres">
      <dgm:prSet presAssocID="{C24CB0FF-229C-46DA-9AF9-1EC918A582E9}" presName="rootConnector" presStyleLbl="node2" presStyleIdx="1" presStyleCnt="21"/>
      <dgm:spPr/>
      <dgm:t>
        <a:bodyPr/>
        <a:lstStyle/>
        <a:p>
          <a:endParaRPr lang="en-US"/>
        </a:p>
      </dgm:t>
    </dgm:pt>
    <dgm:pt modelId="{575B1B45-A390-47B9-A0CC-2163029E38AD}" type="pres">
      <dgm:prSet presAssocID="{C24CB0FF-229C-46DA-9AF9-1EC918A582E9}" presName="hierChild4" presStyleCnt="0"/>
      <dgm:spPr/>
    </dgm:pt>
    <dgm:pt modelId="{C9FEDA5E-B32E-46DA-8518-4026886F04E4}" type="pres">
      <dgm:prSet presAssocID="{719CE4C8-61B8-43F8-A2F9-2564622FEB4D}" presName="Name37" presStyleLbl="parChTrans1D3" presStyleIdx="4" presStyleCnt="30"/>
      <dgm:spPr/>
      <dgm:t>
        <a:bodyPr/>
        <a:lstStyle/>
        <a:p>
          <a:endParaRPr lang="en-US"/>
        </a:p>
      </dgm:t>
    </dgm:pt>
    <dgm:pt modelId="{619AC75A-2784-4DCB-BD91-326EF4422DDA}" type="pres">
      <dgm:prSet presAssocID="{AB758BB6-00C7-4555-B4B5-83C4CFD6CA36}" presName="hierRoot2" presStyleCnt="0">
        <dgm:presLayoutVars>
          <dgm:hierBranch val="init"/>
        </dgm:presLayoutVars>
      </dgm:prSet>
      <dgm:spPr/>
    </dgm:pt>
    <dgm:pt modelId="{A9BBD5F2-5DBE-4A4C-B72C-611C891B1A4E}" type="pres">
      <dgm:prSet presAssocID="{AB758BB6-00C7-4555-B4B5-83C4CFD6CA36}" presName="rootComposite" presStyleCnt="0"/>
      <dgm:spPr/>
    </dgm:pt>
    <dgm:pt modelId="{B626C812-A456-4D7A-9499-B3758B71EFD9}" type="pres">
      <dgm:prSet presAssocID="{AB758BB6-00C7-4555-B4B5-83C4CFD6CA36}" presName="rootText" presStyleLbl="node3" presStyleIdx="4" presStyleCnt="30" custLinFactY="7040" custLinFactNeighborX="2213" custLinFactNeighborY="100000">
        <dgm:presLayoutVars>
          <dgm:chPref val="3"/>
        </dgm:presLayoutVars>
      </dgm:prSet>
      <dgm:spPr/>
      <dgm:t>
        <a:bodyPr/>
        <a:lstStyle/>
        <a:p>
          <a:endParaRPr lang="en-US"/>
        </a:p>
      </dgm:t>
    </dgm:pt>
    <dgm:pt modelId="{E097D9C6-173B-4653-98B0-A8E30A0B7459}" type="pres">
      <dgm:prSet presAssocID="{AB758BB6-00C7-4555-B4B5-83C4CFD6CA36}" presName="rootConnector" presStyleLbl="node3" presStyleIdx="4" presStyleCnt="30"/>
      <dgm:spPr/>
      <dgm:t>
        <a:bodyPr/>
        <a:lstStyle/>
        <a:p>
          <a:endParaRPr lang="en-US"/>
        </a:p>
      </dgm:t>
    </dgm:pt>
    <dgm:pt modelId="{FD12C47A-8113-466C-8BAD-0FD75FCFAA2E}" type="pres">
      <dgm:prSet presAssocID="{AB758BB6-00C7-4555-B4B5-83C4CFD6CA36}" presName="hierChild4" presStyleCnt="0"/>
      <dgm:spPr/>
    </dgm:pt>
    <dgm:pt modelId="{2E8F1A45-633D-4172-BDC5-66FC2E614342}" type="pres">
      <dgm:prSet presAssocID="{AB758BB6-00C7-4555-B4B5-83C4CFD6CA36}" presName="hierChild5" presStyleCnt="0"/>
      <dgm:spPr/>
    </dgm:pt>
    <dgm:pt modelId="{1E409619-37EA-4631-95CC-4C54F654CF8E}" type="pres">
      <dgm:prSet presAssocID="{713F1893-B635-4F56-B3C2-4B59D0C279D8}" presName="Name37" presStyleLbl="parChTrans1D3" presStyleIdx="5" presStyleCnt="30"/>
      <dgm:spPr/>
      <dgm:t>
        <a:bodyPr/>
        <a:lstStyle/>
        <a:p>
          <a:endParaRPr lang="en-US"/>
        </a:p>
      </dgm:t>
    </dgm:pt>
    <dgm:pt modelId="{5EE6494F-3F8D-4EA2-A1D3-F9BDC9F42413}" type="pres">
      <dgm:prSet presAssocID="{C7F338F6-7FF7-40B0-9CA6-DA322B9F1FEB}" presName="hierRoot2" presStyleCnt="0">
        <dgm:presLayoutVars>
          <dgm:hierBranch val="init"/>
        </dgm:presLayoutVars>
      </dgm:prSet>
      <dgm:spPr/>
    </dgm:pt>
    <dgm:pt modelId="{C0E3CE18-36B9-4AAA-B3DB-F1E101568F03}" type="pres">
      <dgm:prSet presAssocID="{C7F338F6-7FF7-40B0-9CA6-DA322B9F1FEB}" presName="rootComposite" presStyleCnt="0"/>
      <dgm:spPr/>
    </dgm:pt>
    <dgm:pt modelId="{1E59639E-3A94-4756-BBAB-F2C12D78DB8A}" type="pres">
      <dgm:prSet presAssocID="{C7F338F6-7FF7-40B0-9CA6-DA322B9F1FEB}" presName="rootText" presStyleLbl="node3" presStyleIdx="5" presStyleCnt="30" custLinFactY="7040" custLinFactNeighborX="2213" custLinFactNeighborY="100000">
        <dgm:presLayoutVars>
          <dgm:chPref val="3"/>
        </dgm:presLayoutVars>
      </dgm:prSet>
      <dgm:spPr/>
      <dgm:t>
        <a:bodyPr/>
        <a:lstStyle/>
        <a:p>
          <a:endParaRPr lang="en-US"/>
        </a:p>
      </dgm:t>
    </dgm:pt>
    <dgm:pt modelId="{C322A927-06B1-40A3-AA6C-8FC8F4A04053}" type="pres">
      <dgm:prSet presAssocID="{C7F338F6-7FF7-40B0-9CA6-DA322B9F1FEB}" presName="rootConnector" presStyleLbl="node3" presStyleIdx="5" presStyleCnt="30"/>
      <dgm:spPr/>
      <dgm:t>
        <a:bodyPr/>
        <a:lstStyle/>
        <a:p>
          <a:endParaRPr lang="en-US"/>
        </a:p>
      </dgm:t>
    </dgm:pt>
    <dgm:pt modelId="{83C3D0D1-DE56-4580-AEBF-F7079200ADF2}" type="pres">
      <dgm:prSet presAssocID="{C7F338F6-7FF7-40B0-9CA6-DA322B9F1FEB}" presName="hierChild4" presStyleCnt="0"/>
      <dgm:spPr/>
    </dgm:pt>
    <dgm:pt modelId="{A9FF2634-352C-43E6-B574-D3BFFEEB0597}" type="pres">
      <dgm:prSet presAssocID="{C7F338F6-7FF7-40B0-9CA6-DA322B9F1FEB}" presName="hierChild5" presStyleCnt="0"/>
      <dgm:spPr/>
    </dgm:pt>
    <dgm:pt modelId="{38999F84-A85A-4AA4-A880-362D7F29F744}" type="pres">
      <dgm:prSet presAssocID="{A77032DB-0B47-4E2F-84E4-972A77C0613A}" presName="Name37" presStyleLbl="parChTrans1D3" presStyleIdx="6" presStyleCnt="30"/>
      <dgm:spPr/>
      <dgm:t>
        <a:bodyPr/>
        <a:lstStyle/>
        <a:p>
          <a:endParaRPr lang="en-US"/>
        </a:p>
      </dgm:t>
    </dgm:pt>
    <dgm:pt modelId="{D70647DA-1057-4CB8-8343-22D909693A1A}" type="pres">
      <dgm:prSet presAssocID="{6D948FFA-D261-4268-ACFE-95F65C4F86C6}" presName="hierRoot2" presStyleCnt="0">
        <dgm:presLayoutVars>
          <dgm:hierBranch val="init"/>
        </dgm:presLayoutVars>
      </dgm:prSet>
      <dgm:spPr/>
    </dgm:pt>
    <dgm:pt modelId="{FB251CFC-EA7F-433E-8A7A-AA04CC653961}" type="pres">
      <dgm:prSet presAssocID="{6D948FFA-D261-4268-ACFE-95F65C4F86C6}" presName="rootComposite" presStyleCnt="0"/>
      <dgm:spPr/>
    </dgm:pt>
    <dgm:pt modelId="{501C3820-9EA2-4257-A4B0-64B2AC50CFA6}" type="pres">
      <dgm:prSet presAssocID="{6D948FFA-D261-4268-ACFE-95F65C4F86C6}" presName="rootText" presStyleLbl="node3" presStyleIdx="6" presStyleCnt="30" custLinFactY="7040" custLinFactNeighborX="2213" custLinFactNeighborY="100000">
        <dgm:presLayoutVars>
          <dgm:chPref val="3"/>
        </dgm:presLayoutVars>
      </dgm:prSet>
      <dgm:spPr/>
      <dgm:t>
        <a:bodyPr/>
        <a:lstStyle/>
        <a:p>
          <a:endParaRPr lang="en-US"/>
        </a:p>
      </dgm:t>
    </dgm:pt>
    <dgm:pt modelId="{F3ED31E4-FBFE-4150-9BCD-4135C3C013AD}" type="pres">
      <dgm:prSet presAssocID="{6D948FFA-D261-4268-ACFE-95F65C4F86C6}" presName="rootConnector" presStyleLbl="node3" presStyleIdx="6" presStyleCnt="30"/>
      <dgm:spPr/>
      <dgm:t>
        <a:bodyPr/>
        <a:lstStyle/>
        <a:p>
          <a:endParaRPr lang="en-US"/>
        </a:p>
      </dgm:t>
    </dgm:pt>
    <dgm:pt modelId="{D7BCED77-2B69-4157-AE64-D692E890748D}" type="pres">
      <dgm:prSet presAssocID="{6D948FFA-D261-4268-ACFE-95F65C4F86C6}" presName="hierChild4" presStyleCnt="0"/>
      <dgm:spPr/>
    </dgm:pt>
    <dgm:pt modelId="{8B289CDF-3F73-4C26-885E-2273E3D23142}" type="pres">
      <dgm:prSet presAssocID="{6D948FFA-D261-4268-ACFE-95F65C4F86C6}" presName="hierChild5" presStyleCnt="0"/>
      <dgm:spPr/>
    </dgm:pt>
    <dgm:pt modelId="{CBAA5842-6B37-4878-8432-AB47F200A7F2}" type="pres">
      <dgm:prSet presAssocID="{DD0CC5BD-4DDF-4753-80A3-54C5B0F5FCAE}" presName="Name37" presStyleLbl="parChTrans1D3" presStyleIdx="7" presStyleCnt="30"/>
      <dgm:spPr/>
      <dgm:t>
        <a:bodyPr/>
        <a:lstStyle/>
        <a:p>
          <a:endParaRPr lang="en-US"/>
        </a:p>
      </dgm:t>
    </dgm:pt>
    <dgm:pt modelId="{BFEBAD87-F042-40E9-88E1-F434D09662F4}" type="pres">
      <dgm:prSet presAssocID="{2B128574-4AD6-4EA5-B1ED-0C19CF6C5362}" presName="hierRoot2" presStyleCnt="0">
        <dgm:presLayoutVars>
          <dgm:hierBranch val="init"/>
        </dgm:presLayoutVars>
      </dgm:prSet>
      <dgm:spPr/>
    </dgm:pt>
    <dgm:pt modelId="{CAB35792-827D-49F9-B7DB-445CF687ADB8}" type="pres">
      <dgm:prSet presAssocID="{2B128574-4AD6-4EA5-B1ED-0C19CF6C5362}" presName="rootComposite" presStyleCnt="0"/>
      <dgm:spPr/>
    </dgm:pt>
    <dgm:pt modelId="{18AD97F6-05DD-4EFF-9656-1703A000166D}" type="pres">
      <dgm:prSet presAssocID="{2B128574-4AD6-4EA5-B1ED-0C19CF6C5362}" presName="rootText" presStyleLbl="node3" presStyleIdx="7" presStyleCnt="30" custLinFactY="7040" custLinFactNeighborX="2213" custLinFactNeighborY="100000">
        <dgm:presLayoutVars>
          <dgm:chPref val="3"/>
        </dgm:presLayoutVars>
      </dgm:prSet>
      <dgm:spPr/>
      <dgm:t>
        <a:bodyPr/>
        <a:lstStyle/>
        <a:p>
          <a:endParaRPr lang="en-US"/>
        </a:p>
      </dgm:t>
    </dgm:pt>
    <dgm:pt modelId="{17B27E51-253B-45C2-9567-BE8B0F25BF21}" type="pres">
      <dgm:prSet presAssocID="{2B128574-4AD6-4EA5-B1ED-0C19CF6C5362}" presName="rootConnector" presStyleLbl="node3" presStyleIdx="7" presStyleCnt="30"/>
      <dgm:spPr/>
      <dgm:t>
        <a:bodyPr/>
        <a:lstStyle/>
        <a:p>
          <a:endParaRPr lang="en-US"/>
        </a:p>
      </dgm:t>
    </dgm:pt>
    <dgm:pt modelId="{28AB2F40-25DE-49AD-A3F2-C8C3F3E0539F}" type="pres">
      <dgm:prSet presAssocID="{2B128574-4AD6-4EA5-B1ED-0C19CF6C5362}" presName="hierChild4" presStyleCnt="0"/>
      <dgm:spPr/>
    </dgm:pt>
    <dgm:pt modelId="{8D36B876-E2D3-4E05-B4F3-73BBF5CB28F7}" type="pres">
      <dgm:prSet presAssocID="{2B128574-4AD6-4EA5-B1ED-0C19CF6C5362}" presName="hierChild5" presStyleCnt="0"/>
      <dgm:spPr/>
    </dgm:pt>
    <dgm:pt modelId="{FBDC58BB-AA2B-414C-908C-BCBC8E09FFAE}" type="pres">
      <dgm:prSet presAssocID="{792C979A-C8D5-49E9-8943-D46EFCB95DDC}" presName="Name37" presStyleLbl="parChTrans1D3" presStyleIdx="8" presStyleCnt="30"/>
      <dgm:spPr/>
      <dgm:t>
        <a:bodyPr/>
        <a:lstStyle/>
        <a:p>
          <a:endParaRPr lang="en-US"/>
        </a:p>
      </dgm:t>
    </dgm:pt>
    <dgm:pt modelId="{A3D46AFA-28A0-4BBF-91E3-FA4752C27705}" type="pres">
      <dgm:prSet presAssocID="{C4F128DA-FBB9-4496-A400-162A63032CF3}" presName="hierRoot2" presStyleCnt="0">
        <dgm:presLayoutVars>
          <dgm:hierBranch val="init"/>
        </dgm:presLayoutVars>
      </dgm:prSet>
      <dgm:spPr/>
    </dgm:pt>
    <dgm:pt modelId="{FC6E6C4F-6D14-4D3C-869E-658D22277BEE}" type="pres">
      <dgm:prSet presAssocID="{C4F128DA-FBB9-4496-A400-162A63032CF3}" presName="rootComposite" presStyleCnt="0"/>
      <dgm:spPr/>
    </dgm:pt>
    <dgm:pt modelId="{5E0A7105-5FA6-417E-BFBF-A24B301427BC}" type="pres">
      <dgm:prSet presAssocID="{C4F128DA-FBB9-4496-A400-162A63032CF3}" presName="rootText" presStyleLbl="node3" presStyleIdx="8" presStyleCnt="30" custLinFactY="7040" custLinFactNeighborX="2213" custLinFactNeighborY="100000">
        <dgm:presLayoutVars>
          <dgm:chPref val="3"/>
        </dgm:presLayoutVars>
      </dgm:prSet>
      <dgm:spPr/>
      <dgm:t>
        <a:bodyPr/>
        <a:lstStyle/>
        <a:p>
          <a:endParaRPr lang="en-US"/>
        </a:p>
      </dgm:t>
    </dgm:pt>
    <dgm:pt modelId="{733BD6F4-BD5C-4D45-B4C0-59B766958C71}" type="pres">
      <dgm:prSet presAssocID="{C4F128DA-FBB9-4496-A400-162A63032CF3}" presName="rootConnector" presStyleLbl="node3" presStyleIdx="8" presStyleCnt="30"/>
      <dgm:spPr/>
      <dgm:t>
        <a:bodyPr/>
        <a:lstStyle/>
        <a:p>
          <a:endParaRPr lang="en-US"/>
        </a:p>
      </dgm:t>
    </dgm:pt>
    <dgm:pt modelId="{FA927D6A-248B-47C8-BAC9-8A59ED2E8F6D}" type="pres">
      <dgm:prSet presAssocID="{C4F128DA-FBB9-4496-A400-162A63032CF3}" presName="hierChild4" presStyleCnt="0"/>
      <dgm:spPr/>
    </dgm:pt>
    <dgm:pt modelId="{DA6940B5-C7E8-4F03-ABD9-5BAB87843386}" type="pres">
      <dgm:prSet presAssocID="{C4F128DA-FBB9-4496-A400-162A63032CF3}" presName="hierChild5" presStyleCnt="0"/>
      <dgm:spPr/>
    </dgm:pt>
    <dgm:pt modelId="{483945EA-D39C-4C36-9AE8-C25A46C7836D}" type="pres">
      <dgm:prSet presAssocID="{B3874EDC-1E06-4CE0-8B9F-2CC76588F8D7}" presName="Name37" presStyleLbl="parChTrans1D3" presStyleIdx="9" presStyleCnt="30"/>
      <dgm:spPr/>
      <dgm:t>
        <a:bodyPr/>
        <a:lstStyle/>
        <a:p>
          <a:endParaRPr lang="en-US"/>
        </a:p>
      </dgm:t>
    </dgm:pt>
    <dgm:pt modelId="{D96ABDB9-02A2-422B-86CA-5D1283CF00A6}" type="pres">
      <dgm:prSet presAssocID="{7DB6C2D4-8F00-426C-9C0B-68C3A9CCD97B}" presName="hierRoot2" presStyleCnt="0">
        <dgm:presLayoutVars>
          <dgm:hierBranch val="init"/>
        </dgm:presLayoutVars>
      </dgm:prSet>
      <dgm:spPr/>
    </dgm:pt>
    <dgm:pt modelId="{CD648D99-B7DD-4371-9FF6-42B0641A26AA}" type="pres">
      <dgm:prSet presAssocID="{7DB6C2D4-8F00-426C-9C0B-68C3A9CCD97B}" presName="rootComposite" presStyleCnt="0"/>
      <dgm:spPr/>
    </dgm:pt>
    <dgm:pt modelId="{D81007B1-C5D7-48D0-96DA-AB06C6904DCE}" type="pres">
      <dgm:prSet presAssocID="{7DB6C2D4-8F00-426C-9C0B-68C3A9CCD97B}" presName="rootText" presStyleLbl="node3" presStyleIdx="9" presStyleCnt="30" custLinFactY="7040" custLinFactNeighborX="2213" custLinFactNeighborY="100000">
        <dgm:presLayoutVars>
          <dgm:chPref val="3"/>
        </dgm:presLayoutVars>
      </dgm:prSet>
      <dgm:spPr/>
      <dgm:t>
        <a:bodyPr/>
        <a:lstStyle/>
        <a:p>
          <a:endParaRPr lang="en-US"/>
        </a:p>
      </dgm:t>
    </dgm:pt>
    <dgm:pt modelId="{761F29C9-8110-484F-90CE-67DB1C26D9A5}" type="pres">
      <dgm:prSet presAssocID="{7DB6C2D4-8F00-426C-9C0B-68C3A9CCD97B}" presName="rootConnector" presStyleLbl="node3" presStyleIdx="9" presStyleCnt="30"/>
      <dgm:spPr/>
      <dgm:t>
        <a:bodyPr/>
        <a:lstStyle/>
        <a:p>
          <a:endParaRPr lang="en-US"/>
        </a:p>
      </dgm:t>
    </dgm:pt>
    <dgm:pt modelId="{A3E31C23-9E6F-4109-B816-82ABD9B2954E}" type="pres">
      <dgm:prSet presAssocID="{7DB6C2D4-8F00-426C-9C0B-68C3A9CCD97B}" presName="hierChild4" presStyleCnt="0"/>
      <dgm:spPr/>
    </dgm:pt>
    <dgm:pt modelId="{E840D7CB-F8D1-4491-A141-CB7055E8D5E2}" type="pres">
      <dgm:prSet presAssocID="{7DB6C2D4-8F00-426C-9C0B-68C3A9CCD97B}" presName="hierChild5" presStyleCnt="0"/>
      <dgm:spPr/>
    </dgm:pt>
    <dgm:pt modelId="{226071AE-6F55-48DE-AA4B-2B5451F5EE95}" type="pres">
      <dgm:prSet presAssocID="{AFD24821-43F0-4FEE-B343-6EB453294123}" presName="Name37" presStyleLbl="parChTrans1D3" presStyleIdx="10" presStyleCnt="30"/>
      <dgm:spPr/>
      <dgm:t>
        <a:bodyPr/>
        <a:lstStyle/>
        <a:p>
          <a:endParaRPr lang="en-US"/>
        </a:p>
      </dgm:t>
    </dgm:pt>
    <dgm:pt modelId="{AC57F39F-2D54-469F-8556-A2D0D48A444F}" type="pres">
      <dgm:prSet presAssocID="{836218BF-8149-49F1-8177-557E007A226C}" presName="hierRoot2" presStyleCnt="0">
        <dgm:presLayoutVars>
          <dgm:hierBranch val="init"/>
        </dgm:presLayoutVars>
      </dgm:prSet>
      <dgm:spPr/>
    </dgm:pt>
    <dgm:pt modelId="{D3F0F1EF-CA7D-441B-B25D-DBCFE46024A0}" type="pres">
      <dgm:prSet presAssocID="{836218BF-8149-49F1-8177-557E007A226C}" presName="rootComposite" presStyleCnt="0"/>
      <dgm:spPr/>
    </dgm:pt>
    <dgm:pt modelId="{4C00F94B-AF93-4712-8C7A-6B9A163A5B03}" type="pres">
      <dgm:prSet presAssocID="{836218BF-8149-49F1-8177-557E007A226C}" presName="rootText" presStyleLbl="node3" presStyleIdx="10" presStyleCnt="30" custLinFactY="7040" custLinFactNeighborX="2213" custLinFactNeighborY="100000">
        <dgm:presLayoutVars>
          <dgm:chPref val="3"/>
        </dgm:presLayoutVars>
      </dgm:prSet>
      <dgm:spPr/>
      <dgm:t>
        <a:bodyPr/>
        <a:lstStyle/>
        <a:p>
          <a:endParaRPr lang="en-US"/>
        </a:p>
      </dgm:t>
    </dgm:pt>
    <dgm:pt modelId="{8F44EA0A-C98F-4672-9CB4-4CD5AB9D4240}" type="pres">
      <dgm:prSet presAssocID="{836218BF-8149-49F1-8177-557E007A226C}" presName="rootConnector" presStyleLbl="node3" presStyleIdx="10" presStyleCnt="30"/>
      <dgm:spPr/>
      <dgm:t>
        <a:bodyPr/>
        <a:lstStyle/>
        <a:p>
          <a:endParaRPr lang="en-US"/>
        </a:p>
      </dgm:t>
    </dgm:pt>
    <dgm:pt modelId="{56853699-0A05-4E32-B136-1339CA57915E}" type="pres">
      <dgm:prSet presAssocID="{836218BF-8149-49F1-8177-557E007A226C}" presName="hierChild4" presStyleCnt="0"/>
      <dgm:spPr/>
    </dgm:pt>
    <dgm:pt modelId="{02A8F882-69EF-48AB-8BBD-646397215584}" type="pres">
      <dgm:prSet presAssocID="{836218BF-8149-49F1-8177-557E007A226C}" presName="hierChild5" presStyleCnt="0"/>
      <dgm:spPr/>
    </dgm:pt>
    <dgm:pt modelId="{A69283C8-DC05-4C83-A0A9-B73C91EBADBB}" type="pres">
      <dgm:prSet presAssocID="{67D1E16E-ABAB-4D1E-9A97-4AFE16FBDAB4}" presName="Name37" presStyleLbl="parChTrans1D3" presStyleIdx="11" presStyleCnt="30"/>
      <dgm:spPr/>
      <dgm:t>
        <a:bodyPr/>
        <a:lstStyle/>
        <a:p>
          <a:endParaRPr lang="en-US"/>
        </a:p>
      </dgm:t>
    </dgm:pt>
    <dgm:pt modelId="{C5C4ED6A-742C-4C38-BB3A-2394D4D33532}" type="pres">
      <dgm:prSet presAssocID="{043615B4-B8A7-4A35-9940-9722A26AEBC3}" presName="hierRoot2" presStyleCnt="0">
        <dgm:presLayoutVars>
          <dgm:hierBranch val="init"/>
        </dgm:presLayoutVars>
      </dgm:prSet>
      <dgm:spPr/>
    </dgm:pt>
    <dgm:pt modelId="{31079544-60B0-4A7E-BFB9-6DEEE91C257A}" type="pres">
      <dgm:prSet presAssocID="{043615B4-B8A7-4A35-9940-9722A26AEBC3}" presName="rootComposite" presStyleCnt="0"/>
      <dgm:spPr/>
    </dgm:pt>
    <dgm:pt modelId="{547947A6-B61A-4060-B68A-0C67B8C91555}" type="pres">
      <dgm:prSet presAssocID="{043615B4-B8A7-4A35-9940-9722A26AEBC3}" presName="rootText" presStyleLbl="node3" presStyleIdx="11" presStyleCnt="30" custLinFactNeighborX="2968" custLinFactNeighborY="90842">
        <dgm:presLayoutVars>
          <dgm:chPref val="3"/>
        </dgm:presLayoutVars>
      </dgm:prSet>
      <dgm:spPr/>
      <dgm:t>
        <a:bodyPr/>
        <a:lstStyle/>
        <a:p>
          <a:endParaRPr lang="en-US"/>
        </a:p>
      </dgm:t>
    </dgm:pt>
    <dgm:pt modelId="{D06CB33C-ADB0-4D26-B6DC-B35CC87E7477}" type="pres">
      <dgm:prSet presAssocID="{043615B4-B8A7-4A35-9940-9722A26AEBC3}" presName="rootConnector" presStyleLbl="node3" presStyleIdx="11" presStyleCnt="30"/>
      <dgm:spPr/>
      <dgm:t>
        <a:bodyPr/>
        <a:lstStyle/>
        <a:p>
          <a:endParaRPr lang="en-US"/>
        </a:p>
      </dgm:t>
    </dgm:pt>
    <dgm:pt modelId="{571B024B-4EF6-4F03-A35A-76E3C55F9AAC}" type="pres">
      <dgm:prSet presAssocID="{043615B4-B8A7-4A35-9940-9722A26AEBC3}" presName="hierChild4" presStyleCnt="0"/>
      <dgm:spPr/>
    </dgm:pt>
    <dgm:pt modelId="{40509731-C8A4-44C0-9449-B6A107127B19}" type="pres">
      <dgm:prSet presAssocID="{043615B4-B8A7-4A35-9940-9722A26AEBC3}" presName="hierChild5" presStyleCnt="0"/>
      <dgm:spPr/>
    </dgm:pt>
    <dgm:pt modelId="{78A0F7F9-FBB4-4352-9E50-EF9175A47331}" type="pres">
      <dgm:prSet presAssocID="{27FB5652-BD38-4605-A915-F2797B1BD6EC}" presName="Name37" presStyleLbl="parChTrans1D3" presStyleIdx="12" presStyleCnt="30"/>
      <dgm:spPr/>
      <dgm:t>
        <a:bodyPr/>
        <a:lstStyle/>
        <a:p>
          <a:endParaRPr lang="en-US"/>
        </a:p>
      </dgm:t>
    </dgm:pt>
    <dgm:pt modelId="{0CBCB71B-39FA-4364-ACF1-30F2A96214CB}" type="pres">
      <dgm:prSet presAssocID="{D81CDF31-7D06-4CF6-886D-5F83DA955E31}" presName="hierRoot2" presStyleCnt="0">
        <dgm:presLayoutVars>
          <dgm:hierBranch val="init"/>
        </dgm:presLayoutVars>
      </dgm:prSet>
      <dgm:spPr/>
    </dgm:pt>
    <dgm:pt modelId="{7FC86DDE-1639-4E6B-8715-523587104FFE}" type="pres">
      <dgm:prSet presAssocID="{D81CDF31-7D06-4CF6-886D-5F83DA955E31}" presName="rootComposite" presStyleCnt="0"/>
      <dgm:spPr/>
    </dgm:pt>
    <dgm:pt modelId="{1CAE82F3-84C6-4D3C-8CD7-4261898F3A2C}" type="pres">
      <dgm:prSet presAssocID="{D81CDF31-7D06-4CF6-886D-5F83DA955E31}" presName="rootText" presStyleLbl="node3" presStyleIdx="12" presStyleCnt="30" custLinFactY="87937" custLinFactNeighborX="4969" custLinFactNeighborY="100000">
        <dgm:presLayoutVars>
          <dgm:chPref val="3"/>
        </dgm:presLayoutVars>
      </dgm:prSet>
      <dgm:spPr/>
      <dgm:t>
        <a:bodyPr/>
        <a:lstStyle/>
        <a:p>
          <a:endParaRPr lang="en-US"/>
        </a:p>
      </dgm:t>
    </dgm:pt>
    <dgm:pt modelId="{ACC4355F-4FAA-41E2-A73B-7970AF4B3063}" type="pres">
      <dgm:prSet presAssocID="{D81CDF31-7D06-4CF6-886D-5F83DA955E31}" presName="rootConnector" presStyleLbl="node3" presStyleIdx="12" presStyleCnt="30"/>
      <dgm:spPr/>
      <dgm:t>
        <a:bodyPr/>
        <a:lstStyle/>
        <a:p>
          <a:endParaRPr lang="en-US"/>
        </a:p>
      </dgm:t>
    </dgm:pt>
    <dgm:pt modelId="{D0355AF4-357A-491E-BD57-5B691CA630A4}" type="pres">
      <dgm:prSet presAssocID="{D81CDF31-7D06-4CF6-886D-5F83DA955E31}" presName="hierChild4" presStyleCnt="0"/>
      <dgm:spPr/>
    </dgm:pt>
    <dgm:pt modelId="{ACE89908-054A-4700-AAAE-D2AD1C7367B9}" type="pres">
      <dgm:prSet presAssocID="{D81CDF31-7D06-4CF6-886D-5F83DA955E31}" presName="hierChild5" presStyleCnt="0"/>
      <dgm:spPr/>
    </dgm:pt>
    <dgm:pt modelId="{6CA97D0E-0621-4D70-B983-F9B1023F4D70}" type="pres">
      <dgm:prSet presAssocID="{1BE4252B-5AE5-4418-AA28-FEBD2BE022F3}" presName="Name37" presStyleLbl="parChTrans1D3" presStyleIdx="13" presStyleCnt="30"/>
      <dgm:spPr/>
      <dgm:t>
        <a:bodyPr/>
        <a:lstStyle/>
        <a:p>
          <a:endParaRPr lang="en-US"/>
        </a:p>
      </dgm:t>
    </dgm:pt>
    <dgm:pt modelId="{ED5B3E1A-5715-4977-9E0F-140650A9F15B}" type="pres">
      <dgm:prSet presAssocID="{0DF48389-77F4-4157-AF03-CF661340C9B7}" presName="hierRoot2" presStyleCnt="0">
        <dgm:presLayoutVars>
          <dgm:hierBranch val="init"/>
        </dgm:presLayoutVars>
      </dgm:prSet>
      <dgm:spPr/>
    </dgm:pt>
    <dgm:pt modelId="{D463756D-9B0D-424F-B26F-E64A0A296675}" type="pres">
      <dgm:prSet presAssocID="{0DF48389-77F4-4157-AF03-CF661340C9B7}" presName="rootComposite" presStyleCnt="0"/>
      <dgm:spPr/>
    </dgm:pt>
    <dgm:pt modelId="{3B268E2B-1513-410E-97FA-5DC574ADE595}" type="pres">
      <dgm:prSet presAssocID="{0DF48389-77F4-4157-AF03-CF661340C9B7}" presName="rootText" presStyleLbl="node3" presStyleIdx="13" presStyleCnt="30" custLinFactNeighborX="2862" custLinFactNeighborY="-73693">
        <dgm:presLayoutVars>
          <dgm:chPref val="3"/>
        </dgm:presLayoutVars>
      </dgm:prSet>
      <dgm:spPr/>
      <dgm:t>
        <a:bodyPr/>
        <a:lstStyle/>
        <a:p>
          <a:endParaRPr lang="en-US"/>
        </a:p>
      </dgm:t>
    </dgm:pt>
    <dgm:pt modelId="{375F4306-6359-46AB-BCB3-6A5B5AC2F8F9}" type="pres">
      <dgm:prSet presAssocID="{0DF48389-77F4-4157-AF03-CF661340C9B7}" presName="rootConnector" presStyleLbl="node3" presStyleIdx="13" presStyleCnt="30"/>
      <dgm:spPr/>
      <dgm:t>
        <a:bodyPr/>
        <a:lstStyle/>
        <a:p>
          <a:endParaRPr lang="en-US"/>
        </a:p>
      </dgm:t>
    </dgm:pt>
    <dgm:pt modelId="{A3DFEB2D-0D3C-48C6-8BDB-2626E04D9C83}" type="pres">
      <dgm:prSet presAssocID="{0DF48389-77F4-4157-AF03-CF661340C9B7}" presName="hierChild4" presStyleCnt="0"/>
      <dgm:spPr/>
    </dgm:pt>
    <dgm:pt modelId="{86B8DC82-4E9F-4EC6-8B75-631257F107F0}" type="pres">
      <dgm:prSet presAssocID="{0DF48389-77F4-4157-AF03-CF661340C9B7}" presName="hierChild5" presStyleCnt="0"/>
      <dgm:spPr/>
    </dgm:pt>
    <dgm:pt modelId="{81F291CF-1630-4ABC-9E6E-2894DBE232E9}" type="pres">
      <dgm:prSet presAssocID="{C24CB0FF-229C-46DA-9AF9-1EC918A582E9}" presName="hierChild5" presStyleCnt="0"/>
      <dgm:spPr/>
    </dgm:pt>
    <dgm:pt modelId="{59577C1B-6BD6-4256-BFCF-41C1F404D39D}" type="pres">
      <dgm:prSet presAssocID="{679D9945-33DB-471E-95F7-CEF1C7BCCCB9}" presName="Name37" presStyleLbl="parChTrans1D2" presStyleIdx="2" presStyleCnt="21"/>
      <dgm:spPr/>
      <dgm:t>
        <a:bodyPr/>
        <a:lstStyle/>
        <a:p>
          <a:endParaRPr lang="en-US"/>
        </a:p>
      </dgm:t>
    </dgm:pt>
    <dgm:pt modelId="{8A2321D3-D5C5-47D2-AA23-0F14A7E77774}" type="pres">
      <dgm:prSet presAssocID="{3371F11B-51A2-4564-BB04-B5F40B6AE631}" presName="hierRoot2" presStyleCnt="0">
        <dgm:presLayoutVars>
          <dgm:hierBranch val="init"/>
        </dgm:presLayoutVars>
      </dgm:prSet>
      <dgm:spPr/>
    </dgm:pt>
    <dgm:pt modelId="{B8C488D0-F5FC-4EA9-AE6F-0CB7AE276EC4}" type="pres">
      <dgm:prSet presAssocID="{3371F11B-51A2-4564-BB04-B5F40B6AE631}" presName="rootComposite" presStyleCnt="0"/>
      <dgm:spPr/>
    </dgm:pt>
    <dgm:pt modelId="{F306A776-FB98-4A1E-A920-1C408E31C7A0}" type="pres">
      <dgm:prSet presAssocID="{3371F11B-51A2-4564-BB04-B5F40B6AE631}" presName="rootText" presStyleLbl="node2" presStyleIdx="2" presStyleCnt="21" custLinFactY="-49936" custLinFactNeighborY="-100000">
        <dgm:presLayoutVars>
          <dgm:chPref val="3"/>
        </dgm:presLayoutVars>
      </dgm:prSet>
      <dgm:spPr/>
      <dgm:t>
        <a:bodyPr/>
        <a:lstStyle/>
        <a:p>
          <a:endParaRPr lang="en-US"/>
        </a:p>
      </dgm:t>
    </dgm:pt>
    <dgm:pt modelId="{6763637E-5D21-4852-8270-5EE9CF5201F7}" type="pres">
      <dgm:prSet presAssocID="{3371F11B-51A2-4564-BB04-B5F40B6AE631}" presName="rootConnector" presStyleLbl="node2" presStyleIdx="2" presStyleCnt="21"/>
      <dgm:spPr/>
      <dgm:t>
        <a:bodyPr/>
        <a:lstStyle/>
        <a:p>
          <a:endParaRPr lang="en-US"/>
        </a:p>
      </dgm:t>
    </dgm:pt>
    <dgm:pt modelId="{D1C56318-EBBB-4FF1-8490-2BF26057041C}" type="pres">
      <dgm:prSet presAssocID="{3371F11B-51A2-4564-BB04-B5F40B6AE631}" presName="hierChild4" presStyleCnt="0"/>
      <dgm:spPr/>
    </dgm:pt>
    <dgm:pt modelId="{14960059-6F8D-4A70-9CF7-5A6CD3BE7FB5}" type="pres">
      <dgm:prSet presAssocID="{FF4D137E-5F05-4BBB-9B82-00C46C4ABBA5}" presName="Name37" presStyleLbl="parChTrans1D3" presStyleIdx="14" presStyleCnt="30"/>
      <dgm:spPr/>
      <dgm:t>
        <a:bodyPr/>
        <a:lstStyle/>
        <a:p>
          <a:endParaRPr lang="en-US"/>
        </a:p>
      </dgm:t>
    </dgm:pt>
    <dgm:pt modelId="{5AD250E1-4978-4025-998C-858FD5B7E773}" type="pres">
      <dgm:prSet presAssocID="{07F866E3-444E-4854-9F2D-00CEE70B2CFC}" presName="hierRoot2" presStyleCnt="0">
        <dgm:presLayoutVars>
          <dgm:hierBranch val="init"/>
        </dgm:presLayoutVars>
      </dgm:prSet>
      <dgm:spPr/>
    </dgm:pt>
    <dgm:pt modelId="{9A2A13D9-20D3-4FE8-9608-AE404EDA8D7C}" type="pres">
      <dgm:prSet presAssocID="{07F866E3-444E-4854-9F2D-00CEE70B2CFC}" presName="rootComposite" presStyleCnt="0"/>
      <dgm:spPr/>
    </dgm:pt>
    <dgm:pt modelId="{0784332E-F941-4761-8380-EBBA42E193AB}" type="pres">
      <dgm:prSet presAssocID="{07F866E3-444E-4854-9F2D-00CEE70B2CFC}" presName="rootText" presStyleLbl="node3" presStyleIdx="14" presStyleCnt="30" custLinFactY="7040" custLinFactNeighborX="2213" custLinFactNeighborY="100000">
        <dgm:presLayoutVars>
          <dgm:chPref val="3"/>
        </dgm:presLayoutVars>
      </dgm:prSet>
      <dgm:spPr/>
      <dgm:t>
        <a:bodyPr/>
        <a:lstStyle/>
        <a:p>
          <a:endParaRPr lang="en-US"/>
        </a:p>
      </dgm:t>
    </dgm:pt>
    <dgm:pt modelId="{90272D9F-7DDC-4B38-9D1E-9EF85D58DFF9}" type="pres">
      <dgm:prSet presAssocID="{07F866E3-444E-4854-9F2D-00CEE70B2CFC}" presName="rootConnector" presStyleLbl="node3" presStyleIdx="14" presStyleCnt="30"/>
      <dgm:spPr/>
      <dgm:t>
        <a:bodyPr/>
        <a:lstStyle/>
        <a:p>
          <a:endParaRPr lang="en-US"/>
        </a:p>
      </dgm:t>
    </dgm:pt>
    <dgm:pt modelId="{7D4490FC-7DC7-4D8E-90E0-330A57377300}" type="pres">
      <dgm:prSet presAssocID="{07F866E3-444E-4854-9F2D-00CEE70B2CFC}" presName="hierChild4" presStyleCnt="0"/>
      <dgm:spPr/>
    </dgm:pt>
    <dgm:pt modelId="{0F626CAD-4BAD-4EE4-A528-E0BC06CB8395}" type="pres">
      <dgm:prSet presAssocID="{07F866E3-444E-4854-9F2D-00CEE70B2CFC}" presName="hierChild5" presStyleCnt="0"/>
      <dgm:spPr/>
    </dgm:pt>
    <dgm:pt modelId="{2C48DF3F-4DBB-4E01-A138-9E49F1AD622C}" type="pres">
      <dgm:prSet presAssocID="{7C5F7488-6976-45C2-812B-7C7F0195457A}" presName="Name37" presStyleLbl="parChTrans1D3" presStyleIdx="15" presStyleCnt="30"/>
      <dgm:spPr/>
      <dgm:t>
        <a:bodyPr/>
        <a:lstStyle/>
        <a:p>
          <a:endParaRPr lang="en-US"/>
        </a:p>
      </dgm:t>
    </dgm:pt>
    <dgm:pt modelId="{051CC4B4-2C6D-4F67-BF91-A3533F5EC40E}" type="pres">
      <dgm:prSet presAssocID="{BA0C45B7-0361-4EF3-9CF7-FEEF6FE7622E}" presName="hierRoot2" presStyleCnt="0">
        <dgm:presLayoutVars>
          <dgm:hierBranch val="init"/>
        </dgm:presLayoutVars>
      </dgm:prSet>
      <dgm:spPr/>
    </dgm:pt>
    <dgm:pt modelId="{87FDDFB3-B855-40FE-86B5-9E556B667D3A}" type="pres">
      <dgm:prSet presAssocID="{BA0C45B7-0361-4EF3-9CF7-FEEF6FE7622E}" presName="rootComposite" presStyleCnt="0"/>
      <dgm:spPr/>
    </dgm:pt>
    <dgm:pt modelId="{BBBAC1E1-525D-4AAA-B411-CC0F71B8C341}" type="pres">
      <dgm:prSet presAssocID="{BA0C45B7-0361-4EF3-9CF7-FEEF6FE7622E}" presName="rootText" presStyleLbl="node3" presStyleIdx="15" presStyleCnt="30" custLinFactY="7040" custLinFactNeighborX="2213" custLinFactNeighborY="100000">
        <dgm:presLayoutVars>
          <dgm:chPref val="3"/>
        </dgm:presLayoutVars>
      </dgm:prSet>
      <dgm:spPr/>
      <dgm:t>
        <a:bodyPr/>
        <a:lstStyle/>
        <a:p>
          <a:endParaRPr lang="en-US"/>
        </a:p>
      </dgm:t>
    </dgm:pt>
    <dgm:pt modelId="{79AA285A-076A-4AB3-9A0D-9FA9AC40A0CE}" type="pres">
      <dgm:prSet presAssocID="{BA0C45B7-0361-4EF3-9CF7-FEEF6FE7622E}" presName="rootConnector" presStyleLbl="node3" presStyleIdx="15" presStyleCnt="30"/>
      <dgm:spPr/>
      <dgm:t>
        <a:bodyPr/>
        <a:lstStyle/>
        <a:p>
          <a:endParaRPr lang="en-US"/>
        </a:p>
      </dgm:t>
    </dgm:pt>
    <dgm:pt modelId="{353307B4-E634-423A-B0F8-4E9136AA297D}" type="pres">
      <dgm:prSet presAssocID="{BA0C45B7-0361-4EF3-9CF7-FEEF6FE7622E}" presName="hierChild4" presStyleCnt="0"/>
      <dgm:spPr/>
    </dgm:pt>
    <dgm:pt modelId="{BE008E17-F774-4D52-9612-F20A03E9908F}" type="pres">
      <dgm:prSet presAssocID="{BA0C45B7-0361-4EF3-9CF7-FEEF6FE7622E}" presName="hierChild5" presStyleCnt="0"/>
      <dgm:spPr/>
    </dgm:pt>
    <dgm:pt modelId="{42459628-6E33-4544-B0EE-40C2E0933B8D}" type="pres">
      <dgm:prSet presAssocID="{8C3C120F-71BD-4D1E-971A-3D45DD4E960D}" presName="Name37" presStyleLbl="parChTrans1D3" presStyleIdx="16" presStyleCnt="30"/>
      <dgm:spPr/>
      <dgm:t>
        <a:bodyPr/>
        <a:lstStyle/>
        <a:p>
          <a:endParaRPr lang="en-US"/>
        </a:p>
      </dgm:t>
    </dgm:pt>
    <dgm:pt modelId="{293D6798-754A-404F-99CC-7ACC15DEDA44}" type="pres">
      <dgm:prSet presAssocID="{778F33F9-74D9-4474-B83D-380E6E061BF8}" presName="hierRoot2" presStyleCnt="0">
        <dgm:presLayoutVars>
          <dgm:hierBranch val="init"/>
        </dgm:presLayoutVars>
      </dgm:prSet>
      <dgm:spPr/>
    </dgm:pt>
    <dgm:pt modelId="{16E35150-62C1-4D00-BCA5-F3A461A70901}" type="pres">
      <dgm:prSet presAssocID="{778F33F9-74D9-4474-B83D-380E6E061BF8}" presName="rootComposite" presStyleCnt="0"/>
      <dgm:spPr/>
    </dgm:pt>
    <dgm:pt modelId="{49BFF08A-40AA-4F2C-8BCC-FE052B540407}" type="pres">
      <dgm:prSet presAssocID="{778F33F9-74D9-4474-B83D-380E6E061BF8}" presName="rootText" presStyleLbl="node3" presStyleIdx="16" presStyleCnt="30" custLinFactY="7040" custLinFactNeighborX="2213" custLinFactNeighborY="100000">
        <dgm:presLayoutVars>
          <dgm:chPref val="3"/>
        </dgm:presLayoutVars>
      </dgm:prSet>
      <dgm:spPr/>
      <dgm:t>
        <a:bodyPr/>
        <a:lstStyle/>
        <a:p>
          <a:endParaRPr lang="en-US"/>
        </a:p>
      </dgm:t>
    </dgm:pt>
    <dgm:pt modelId="{FFC3513B-F548-4C3F-A1BA-4335006DC2D1}" type="pres">
      <dgm:prSet presAssocID="{778F33F9-74D9-4474-B83D-380E6E061BF8}" presName="rootConnector" presStyleLbl="node3" presStyleIdx="16" presStyleCnt="30"/>
      <dgm:spPr/>
      <dgm:t>
        <a:bodyPr/>
        <a:lstStyle/>
        <a:p>
          <a:endParaRPr lang="en-US"/>
        </a:p>
      </dgm:t>
    </dgm:pt>
    <dgm:pt modelId="{02522AD8-8504-487F-ADF9-6DFB6D2C4DCA}" type="pres">
      <dgm:prSet presAssocID="{778F33F9-74D9-4474-B83D-380E6E061BF8}" presName="hierChild4" presStyleCnt="0"/>
      <dgm:spPr/>
    </dgm:pt>
    <dgm:pt modelId="{08CCB89E-B101-496C-B8A8-579C1CAB871B}" type="pres">
      <dgm:prSet presAssocID="{778F33F9-74D9-4474-B83D-380E6E061BF8}" presName="hierChild5" presStyleCnt="0"/>
      <dgm:spPr/>
    </dgm:pt>
    <dgm:pt modelId="{6D0320CC-7FC3-4105-A97A-0130954E41E9}" type="pres">
      <dgm:prSet presAssocID="{72A65C48-11E0-4DCF-9002-7DDCA152E433}" presName="Name37" presStyleLbl="parChTrans1D3" presStyleIdx="17" presStyleCnt="30"/>
      <dgm:spPr/>
      <dgm:t>
        <a:bodyPr/>
        <a:lstStyle/>
        <a:p>
          <a:endParaRPr lang="en-US"/>
        </a:p>
      </dgm:t>
    </dgm:pt>
    <dgm:pt modelId="{01941AE9-7BA2-4285-94F8-08C7557A547D}" type="pres">
      <dgm:prSet presAssocID="{B901E03E-6E56-4E61-899E-C68453459F3A}" presName="hierRoot2" presStyleCnt="0">
        <dgm:presLayoutVars>
          <dgm:hierBranch val="init"/>
        </dgm:presLayoutVars>
      </dgm:prSet>
      <dgm:spPr/>
    </dgm:pt>
    <dgm:pt modelId="{F3AC5366-BBD1-4C98-8C48-84E20ADA305E}" type="pres">
      <dgm:prSet presAssocID="{B901E03E-6E56-4E61-899E-C68453459F3A}" presName="rootComposite" presStyleCnt="0"/>
      <dgm:spPr/>
    </dgm:pt>
    <dgm:pt modelId="{43D987B6-0A1F-41B8-9045-681918753888}" type="pres">
      <dgm:prSet presAssocID="{B901E03E-6E56-4E61-899E-C68453459F3A}" presName="rootText" presStyleLbl="node3" presStyleIdx="17" presStyleCnt="30" custLinFactY="7040" custLinFactNeighborX="2213" custLinFactNeighborY="100000">
        <dgm:presLayoutVars>
          <dgm:chPref val="3"/>
        </dgm:presLayoutVars>
      </dgm:prSet>
      <dgm:spPr/>
      <dgm:t>
        <a:bodyPr/>
        <a:lstStyle/>
        <a:p>
          <a:endParaRPr lang="en-US"/>
        </a:p>
      </dgm:t>
    </dgm:pt>
    <dgm:pt modelId="{212922DF-AFE7-43F0-977E-45AEF259190E}" type="pres">
      <dgm:prSet presAssocID="{B901E03E-6E56-4E61-899E-C68453459F3A}" presName="rootConnector" presStyleLbl="node3" presStyleIdx="17" presStyleCnt="30"/>
      <dgm:spPr/>
      <dgm:t>
        <a:bodyPr/>
        <a:lstStyle/>
        <a:p>
          <a:endParaRPr lang="en-US"/>
        </a:p>
      </dgm:t>
    </dgm:pt>
    <dgm:pt modelId="{3985A730-9527-4204-B278-9363035E310E}" type="pres">
      <dgm:prSet presAssocID="{B901E03E-6E56-4E61-899E-C68453459F3A}" presName="hierChild4" presStyleCnt="0"/>
      <dgm:spPr/>
    </dgm:pt>
    <dgm:pt modelId="{22684466-DDA5-4A47-9867-3773B09CB2DA}" type="pres">
      <dgm:prSet presAssocID="{B901E03E-6E56-4E61-899E-C68453459F3A}" presName="hierChild5" presStyleCnt="0"/>
      <dgm:spPr/>
    </dgm:pt>
    <dgm:pt modelId="{9FF021D1-2067-49CF-B280-BFCB63FE3FA5}" type="pres">
      <dgm:prSet presAssocID="{2DCD6FE9-5449-43DF-8A50-856F05676389}" presName="Name37" presStyleLbl="parChTrans1D3" presStyleIdx="18" presStyleCnt="30"/>
      <dgm:spPr/>
      <dgm:t>
        <a:bodyPr/>
        <a:lstStyle/>
        <a:p>
          <a:endParaRPr lang="en-US"/>
        </a:p>
      </dgm:t>
    </dgm:pt>
    <dgm:pt modelId="{D4EF8B80-3B53-45F3-928D-3BA59243344D}" type="pres">
      <dgm:prSet presAssocID="{44268002-BDCA-42FB-9D0C-7AA86B07169F}" presName="hierRoot2" presStyleCnt="0">
        <dgm:presLayoutVars>
          <dgm:hierBranch val="init"/>
        </dgm:presLayoutVars>
      </dgm:prSet>
      <dgm:spPr/>
    </dgm:pt>
    <dgm:pt modelId="{B75783F7-B424-4346-B92F-3F6219F33FC7}" type="pres">
      <dgm:prSet presAssocID="{44268002-BDCA-42FB-9D0C-7AA86B07169F}" presName="rootComposite" presStyleCnt="0"/>
      <dgm:spPr/>
    </dgm:pt>
    <dgm:pt modelId="{28F69D7A-6B42-4961-885E-7CF3746305EC}" type="pres">
      <dgm:prSet presAssocID="{44268002-BDCA-42FB-9D0C-7AA86B07169F}" presName="rootText" presStyleLbl="node3" presStyleIdx="18" presStyleCnt="30" custLinFactY="7040" custLinFactNeighborX="2213" custLinFactNeighborY="100000">
        <dgm:presLayoutVars>
          <dgm:chPref val="3"/>
        </dgm:presLayoutVars>
      </dgm:prSet>
      <dgm:spPr/>
      <dgm:t>
        <a:bodyPr/>
        <a:lstStyle/>
        <a:p>
          <a:endParaRPr lang="en-US"/>
        </a:p>
      </dgm:t>
    </dgm:pt>
    <dgm:pt modelId="{28E9E129-A2FD-4935-8408-A93670DEDD04}" type="pres">
      <dgm:prSet presAssocID="{44268002-BDCA-42FB-9D0C-7AA86B07169F}" presName="rootConnector" presStyleLbl="node3" presStyleIdx="18" presStyleCnt="30"/>
      <dgm:spPr/>
      <dgm:t>
        <a:bodyPr/>
        <a:lstStyle/>
        <a:p>
          <a:endParaRPr lang="en-US"/>
        </a:p>
      </dgm:t>
    </dgm:pt>
    <dgm:pt modelId="{5A49AFA6-C6D5-48FC-85C7-BD6C8706F7B8}" type="pres">
      <dgm:prSet presAssocID="{44268002-BDCA-42FB-9D0C-7AA86B07169F}" presName="hierChild4" presStyleCnt="0"/>
      <dgm:spPr/>
    </dgm:pt>
    <dgm:pt modelId="{66535378-20D9-4480-AC45-5D46BF198FB6}" type="pres">
      <dgm:prSet presAssocID="{44268002-BDCA-42FB-9D0C-7AA86B07169F}" presName="hierChild5" presStyleCnt="0"/>
      <dgm:spPr/>
    </dgm:pt>
    <dgm:pt modelId="{46A9B37C-7283-4693-8D50-DCC22E168BB4}" type="pres">
      <dgm:prSet presAssocID="{9F62AB7A-5615-4B58-A568-C18E7D5DE7DE}" presName="Name37" presStyleLbl="parChTrans1D3" presStyleIdx="19" presStyleCnt="30"/>
      <dgm:spPr/>
      <dgm:t>
        <a:bodyPr/>
        <a:lstStyle/>
        <a:p>
          <a:endParaRPr lang="en-US"/>
        </a:p>
      </dgm:t>
    </dgm:pt>
    <dgm:pt modelId="{E73C093B-6324-49C2-9AD2-EF65B602AF92}" type="pres">
      <dgm:prSet presAssocID="{49CB4775-9098-42EF-8416-245D28481638}" presName="hierRoot2" presStyleCnt="0">
        <dgm:presLayoutVars>
          <dgm:hierBranch val="init"/>
        </dgm:presLayoutVars>
      </dgm:prSet>
      <dgm:spPr/>
    </dgm:pt>
    <dgm:pt modelId="{84CD49A9-478D-4F41-8EE6-DB1A27E93DB9}" type="pres">
      <dgm:prSet presAssocID="{49CB4775-9098-42EF-8416-245D28481638}" presName="rootComposite" presStyleCnt="0"/>
      <dgm:spPr/>
    </dgm:pt>
    <dgm:pt modelId="{67CCDDA8-04A1-403D-8D54-DC8E8D8445BB}" type="pres">
      <dgm:prSet presAssocID="{49CB4775-9098-42EF-8416-245D28481638}" presName="rootText" presStyleLbl="node3" presStyleIdx="19" presStyleCnt="30" custLinFactY="7040" custLinFactNeighborX="2213" custLinFactNeighborY="100000">
        <dgm:presLayoutVars>
          <dgm:chPref val="3"/>
        </dgm:presLayoutVars>
      </dgm:prSet>
      <dgm:spPr/>
      <dgm:t>
        <a:bodyPr/>
        <a:lstStyle/>
        <a:p>
          <a:endParaRPr lang="en-US"/>
        </a:p>
      </dgm:t>
    </dgm:pt>
    <dgm:pt modelId="{18A4D393-36BA-4738-BFCF-0D5987C7390E}" type="pres">
      <dgm:prSet presAssocID="{49CB4775-9098-42EF-8416-245D28481638}" presName="rootConnector" presStyleLbl="node3" presStyleIdx="19" presStyleCnt="30"/>
      <dgm:spPr/>
      <dgm:t>
        <a:bodyPr/>
        <a:lstStyle/>
        <a:p>
          <a:endParaRPr lang="en-US"/>
        </a:p>
      </dgm:t>
    </dgm:pt>
    <dgm:pt modelId="{383385D8-0D08-47E4-914E-0B341BB08C68}" type="pres">
      <dgm:prSet presAssocID="{49CB4775-9098-42EF-8416-245D28481638}" presName="hierChild4" presStyleCnt="0"/>
      <dgm:spPr/>
    </dgm:pt>
    <dgm:pt modelId="{C7E9A84A-1538-4FA6-A0A5-2FFA7A092278}" type="pres">
      <dgm:prSet presAssocID="{49CB4775-9098-42EF-8416-245D28481638}" presName="hierChild5" presStyleCnt="0"/>
      <dgm:spPr/>
    </dgm:pt>
    <dgm:pt modelId="{DD263E0F-43CF-4102-AA91-82EC4A9CBFDE}" type="pres">
      <dgm:prSet presAssocID="{DEE3A8F7-7E11-42E3-88EA-521DCD27CB15}" presName="Name37" presStyleLbl="parChTrans1D3" presStyleIdx="20" presStyleCnt="30"/>
      <dgm:spPr/>
      <dgm:t>
        <a:bodyPr/>
        <a:lstStyle/>
        <a:p>
          <a:endParaRPr lang="en-US"/>
        </a:p>
      </dgm:t>
    </dgm:pt>
    <dgm:pt modelId="{C1231BDB-FDB0-4554-970C-3C2B712B1920}" type="pres">
      <dgm:prSet presAssocID="{BE41A202-C2B6-4FA6-9C5E-486F98F6AAF2}" presName="hierRoot2" presStyleCnt="0">
        <dgm:presLayoutVars>
          <dgm:hierBranch val="init"/>
        </dgm:presLayoutVars>
      </dgm:prSet>
      <dgm:spPr/>
    </dgm:pt>
    <dgm:pt modelId="{1FE0845D-07B6-4453-9243-E1E2E4C50AEB}" type="pres">
      <dgm:prSet presAssocID="{BE41A202-C2B6-4FA6-9C5E-486F98F6AAF2}" presName="rootComposite" presStyleCnt="0"/>
      <dgm:spPr/>
    </dgm:pt>
    <dgm:pt modelId="{03111217-C558-4D67-8848-95E635EAA833}" type="pres">
      <dgm:prSet presAssocID="{BE41A202-C2B6-4FA6-9C5E-486F98F6AAF2}" presName="rootText" presStyleLbl="node3" presStyleIdx="20" presStyleCnt="30" custLinFactY="7040" custLinFactNeighborX="2213" custLinFactNeighborY="100000">
        <dgm:presLayoutVars>
          <dgm:chPref val="3"/>
        </dgm:presLayoutVars>
      </dgm:prSet>
      <dgm:spPr/>
      <dgm:t>
        <a:bodyPr/>
        <a:lstStyle/>
        <a:p>
          <a:endParaRPr lang="en-US"/>
        </a:p>
      </dgm:t>
    </dgm:pt>
    <dgm:pt modelId="{89A80B9D-7331-4212-81F4-DD7FF566FCC5}" type="pres">
      <dgm:prSet presAssocID="{BE41A202-C2B6-4FA6-9C5E-486F98F6AAF2}" presName="rootConnector" presStyleLbl="node3" presStyleIdx="20" presStyleCnt="30"/>
      <dgm:spPr/>
      <dgm:t>
        <a:bodyPr/>
        <a:lstStyle/>
        <a:p>
          <a:endParaRPr lang="en-US"/>
        </a:p>
      </dgm:t>
    </dgm:pt>
    <dgm:pt modelId="{A2A6658B-304B-4576-9CAE-E99C1FD34C53}" type="pres">
      <dgm:prSet presAssocID="{BE41A202-C2B6-4FA6-9C5E-486F98F6AAF2}" presName="hierChild4" presStyleCnt="0"/>
      <dgm:spPr/>
    </dgm:pt>
    <dgm:pt modelId="{6CD84111-4108-46EA-96B7-FDA6B32F32C3}" type="pres">
      <dgm:prSet presAssocID="{BE41A202-C2B6-4FA6-9C5E-486F98F6AAF2}" presName="hierChild5" presStyleCnt="0"/>
      <dgm:spPr/>
    </dgm:pt>
    <dgm:pt modelId="{C7574496-DC96-4A61-BCA4-0174C0F98DF7}" type="pres">
      <dgm:prSet presAssocID="{3371F11B-51A2-4564-BB04-B5F40B6AE631}" presName="hierChild5" presStyleCnt="0"/>
      <dgm:spPr/>
    </dgm:pt>
    <dgm:pt modelId="{85B6843F-41F7-47FC-8948-C083369D90CB}" type="pres">
      <dgm:prSet presAssocID="{A0714223-E3CE-4EFD-8CB0-A4EEE559F394}" presName="Name37" presStyleLbl="parChTrans1D2" presStyleIdx="3" presStyleCnt="21"/>
      <dgm:spPr/>
      <dgm:t>
        <a:bodyPr/>
        <a:lstStyle/>
        <a:p>
          <a:endParaRPr lang="en-US"/>
        </a:p>
      </dgm:t>
    </dgm:pt>
    <dgm:pt modelId="{F13DE714-BCC4-475F-94BC-E110C17EA469}" type="pres">
      <dgm:prSet presAssocID="{6AD8E1A0-645E-4B8E-9A3A-D7B148699390}" presName="hierRoot2" presStyleCnt="0">
        <dgm:presLayoutVars>
          <dgm:hierBranch val="init"/>
        </dgm:presLayoutVars>
      </dgm:prSet>
      <dgm:spPr/>
    </dgm:pt>
    <dgm:pt modelId="{B404C7CC-FF61-4042-8342-B141849BD282}" type="pres">
      <dgm:prSet presAssocID="{6AD8E1A0-645E-4B8E-9A3A-D7B148699390}" presName="rootComposite" presStyleCnt="0"/>
      <dgm:spPr/>
    </dgm:pt>
    <dgm:pt modelId="{40755987-C150-46F7-8D8B-F8E444C2EEC2}" type="pres">
      <dgm:prSet presAssocID="{6AD8E1A0-645E-4B8E-9A3A-D7B148699390}" presName="rootText" presStyleLbl="node2" presStyleIdx="3" presStyleCnt="21" custLinFactY="-49936" custLinFactNeighborY="-100000">
        <dgm:presLayoutVars>
          <dgm:chPref val="3"/>
        </dgm:presLayoutVars>
      </dgm:prSet>
      <dgm:spPr/>
      <dgm:t>
        <a:bodyPr/>
        <a:lstStyle/>
        <a:p>
          <a:endParaRPr lang="en-US"/>
        </a:p>
      </dgm:t>
    </dgm:pt>
    <dgm:pt modelId="{AF598896-DFE0-4296-A642-B3F9A75C5D24}" type="pres">
      <dgm:prSet presAssocID="{6AD8E1A0-645E-4B8E-9A3A-D7B148699390}" presName="rootConnector" presStyleLbl="node2" presStyleIdx="3" presStyleCnt="21"/>
      <dgm:spPr/>
      <dgm:t>
        <a:bodyPr/>
        <a:lstStyle/>
        <a:p>
          <a:endParaRPr lang="en-US"/>
        </a:p>
      </dgm:t>
    </dgm:pt>
    <dgm:pt modelId="{33597230-0C42-4876-8A9E-237EA4F6DCC6}" type="pres">
      <dgm:prSet presAssocID="{6AD8E1A0-645E-4B8E-9A3A-D7B148699390}" presName="hierChild4" presStyleCnt="0"/>
      <dgm:spPr/>
    </dgm:pt>
    <dgm:pt modelId="{98120740-6BE7-4C87-9076-3E1101ACCFE8}" type="pres">
      <dgm:prSet presAssocID="{FA649C32-ADBF-4CD1-AC66-043F0ED52E06}" presName="Name37" presStyleLbl="parChTrans1D3" presStyleIdx="21" presStyleCnt="30"/>
      <dgm:spPr/>
      <dgm:t>
        <a:bodyPr/>
        <a:lstStyle/>
        <a:p>
          <a:endParaRPr lang="en-US"/>
        </a:p>
      </dgm:t>
    </dgm:pt>
    <dgm:pt modelId="{58E9105E-BA3B-4F0B-9F6E-5CB12580CEE4}" type="pres">
      <dgm:prSet presAssocID="{BE62CC0E-51D4-4F4B-A047-5F9AD5296993}" presName="hierRoot2" presStyleCnt="0">
        <dgm:presLayoutVars>
          <dgm:hierBranch val="init"/>
        </dgm:presLayoutVars>
      </dgm:prSet>
      <dgm:spPr/>
    </dgm:pt>
    <dgm:pt modelId="{3240B29C-A203-4807-84AB-69F9B3DACDE1}" type="pres">
      <dgm:prSet presAssocID="{BE62CC0E-51D4-4F4B-A047-5F9AD5296993}" presName="rootComposite" presStyleCnt="0"/>
      <dgm:spPr/>
    </dgm:pt>
    <dgm:pt modelId="{FD6EB141-B2D8-4252-88CD-C51791ABAA40}" type="pres">
      <dgm:prSet presAssocID="{BE62CC0E-51D4-4F4B-A047-5F9AD5296993}" presName="rootText" presStyleLbl="node3" presStyleIdx="21" presStyleCnt="30" custLinFactY="7040" custLinFactNeighborX="2213" custLinFactNeighborY="100000">
        <dgm:presLayoutVars>
          <dgm:chPref val="3"/>
        </dgm:presLayoutVars>
      </dgm:prSet>
      <dgm:spPr/>
      <dgm:t>
        <a:bodyPr/>
        <a:lstStyle/>
        <a:p>
          <a:endParaRPr lang="en-US"/>
        </a:p>
      </dgm:t>
    </dgm:pt>
    <dgm:pt modelId="{8CEBA3BB-A676-4B2E-80AA-20457A73CEA9}" type="pres">
      <dgm:prSet presAssocID="{BE62CC0E-51D4-4F4B-A047-5F9AD5296993}" presName="rootConnector" presStyleLbl="node3" presStyleIdx="21" presStyleCnt="30"/>
      <dgm:spPr/>
      <dgm:t>
        <a:bodyPr/>
        <a:lstStyle/>
        <a:p>
          <a:endParaRPr lang="en-US"/>
        </a:p>
      </dgm:t>
    </dgm:pt>
    <dgm:pt modelId="{BB1031A5-6047-4B7C-B257-AA84D642419C}" type="pres">
      <dgm:prSet presAssocID="{BE62CC0E-51D4-4F4B-A047-5F9AD5296993}" presName="hierChild4" presStyleCnt="0"/>
      <dgm:spPr/>
    </dgm:pt>
    <dgm:pt modelId="{D55501B7-3CA0-40A0-9F00-BF2BB4701C7F}" type="pres">
      <dgm:prSet presAssocID="{BE62CC0E-51D4-4F4B-A047-5F9AD5296993}" presName="hierChild5" presStyleCnt="0"/>
      <dgm:spPr/>
    </dgm:pt>
    <dgm:pt modelId="{346DD7D8-3DA8-45A7-8C76-C327C1F16F7B}" type="pres">
      <dgm:prSet presAssocID="{DED93791-7EFC-4EF5-8709-7D219D20D857}" presName="Name37" presStyleLbl="parChTrans1D3" presStyleIdx="22" presStyleCnt="30"/>
      <dgm:spPr/>
      <dgm:t>
        <a:bodyPr/>
        <a:lstStyle/>
        <a:p>
          <a:endParaRPr lang="en-US"/>
        </a:p>
      </dgm:t>
    </dgm:pt>
    <dgm:pt modelId="{FCBAE217-473A-4C8D-8FBA-BB2EF4CCD909}" type="pres">
      <dgm:prSet presAssocID="{616AF7C5-7DC5-4B41-9773-8A903F9DC3B1}" presName="hierRoot2" presStyleCnt="0">
        <dgm:presLayoutVars>
          <dgm:hierBranch val="init"/>
        </dgm:presLayoutVars>
      </dgm:prSet>
      <dgm:spPr/>
    </dgm:pt>
    <dgm:pt modelId="{A7ED22B2-6AE6-494E-8C19-BC128B38F891}" type="pres">
      <dgm:prSet presAssocID="{616AF7C5-7DC5-4B41-9773-8A903F9DC3B1}" presName="rootComposite" presStyleCnt="0"/>
      <dgm:spPr/>
    </dgm:pt>
    <dgm:pt modelId="{70FA247E-2C3A-46D0-B071-18130A7C9D14}" type="pres">
      <dgm:prSet presAssocID="{616AF7C5-7DC5-4B41-9773-8A903F9DC3B1}" presName="rootText" presStyleLbl="node3" presStyleIdx="22" presStyleCnt="30" custLinFactY="7040" custLinFactNeighborX="2213" custLinFactNeighborY="100000">
        <dgm:presLayoutVars>
          <dgm:chPref val="3"/>
        </dgm:presLayoutVars>
      </dgm:prSet>
      <dgm:spPr/>
      <dgm:t>
        <a:bodyPr/>
        <a:lstStyle/>
        <a:p>
          <a:endParaRPr lang="en-US"/>
        </a:p>
      </dgm:t>
    </dgm:pt>
    <dgm:pt modelId="{88D78CEA-1581-454D-A995-387161A46274}" type="pres">
      <dgm:prSet presAssocID="{616AF7C5-7DC5-4B41-9773-8A903F9DC3B1}" presName="rootConnector" presStyleLbl="node3" presStyleIdx="22" presStyleCnt="30"/>
      <dgm:spPr/>
      <dgm:t>
        <a:bodyPr/>
        <a:lstStyle/>
        <a:p>
          <a:endParaRPr lang="en-US"/>
        </a:p>
      </dgm:t>
    </dgm:pt>
    <dgm:pt modelId="{B243428A-866A-412D-AEF3-AACB61D02D39}" type="pres">
      <dgm:prSet presAssocID="{616AF7C5-7DC5-4B41-9773-8A903F9DC3B1}" presName="hierChild4" presStyleCnt="0"/>
      <dgm:spPr/>
    </dgm:pt>
    <dgm:pt modelId="{8CC079EB-D3E9-4E86-A9DE-FE3185E1AABC}" type="pres">
      <dgm:prSet presAssocID="{616AF7C5-7DC5-4B41-9773-8A903F9DC3B1}" presName="hierChild5" presStyleCnt="0"/>
      <dgm:spPr/>
    </dgm:pt>
    <dgm:pt modelId="{9989E9F0-CAA9-4BCD-A252-707900C1F73B}" type="pres">
      <dgm:prSet presAssocID="{A360091A-4A23-4C6A-97A5-A7F46E8B2556}" presName="Name37" presStyleLbl="parChTrans1D3" presStyleIdx="23" presStyleCnt="30"/>
      <dgm:spPr/>
      <dgm:t>
        <a:bodyPr/>
        <a:lstStyle/>
        <a:p>
          <a:endParaRPr lang="en-US"/>
        </a:p>
      </dgm:t>
    </dgm:pt>
    <dgm:pt modelId="{78F19CC3-4271-4749-BE5E-0046C628BA6E}" type="pres">
      <dgm:prSet presAssocID="{2CA67C41-5CBE-4452-A5F9-D7B54A0298A1}" presName="hierRoot2" presStyleCnt="0">
        <dgm:presLayoutVars>
          <dgm:hierBranch val="init"/>
        </dgm:presLayoutVars>
      </dgm:prSet>
      <dgm:spPr/>
    </dgm:pt>
    <dgm:pt modelId="{08388272-B7BA-4EF0-BCA6-90151C5A735D}" type="pres">
      <dgm:prSet presAssocID="{2CA67C41-5CBE-4452-A5F9-D7B54A0298A1}" presName="rootComposite" presStyleCnt="0"/>
      <dgm:spPr/>
    </dgm:pt>
    <dgm:pt modelId="{7E5BB601-693E-4757-B2D9-54517DE75612}" type="pres">
      <dgm:prSet presAssocID="{2CA67C41-5CBE-4452-A5F9-D7B54A0298A1}" presName="rootText" presStyleLbl="node3" presStyleIdx="23" presStyleCnt="30" custLinFactY="7040" custLinFactNeighborX="2213" custLinFactNeighborY="100000">
        <dgm:presLayoutVars>
          <dgm:chPref val="3"/>
        </dgm:presLayoutVars>
      </dgm:prSet>
      <dgm:spPr/>
      <dgm:t>
        <a:bodyPr/>
        <a:lstStyle/>
        <a:p>
          <a:endParaRPr lang="en-US"/>
        </a:p>
      </dgm:t>
    </dgm:pt>
    <dgm:pt modelId="{B825A178-99F6-4A56-B2CC-C083E3EB4F92}" type="pres">
      <dgm:prSet presAssocID="{2CA67C41-5CBE-4452-A5F9-D7B54A0298A1}" presName="rootConnector" presStyleLbl="node3" presStyleIdx="23" presStyleCnt="30"/>
      <dgm:spPr/>
      <dgm:t>
        <a:bodyPr/>
        <a:lstStyle/>
        <a:p>
          <a:endParaRPr lang="en-US"/>
        </a:p>
      </dgm:t>
    </dgm:pt>
    <dgm:pt modelId="{793B6118-42EE-4023-8C3D-F42437204053}" type="pres">
      <dgm:prSet presAssocID="{2CA67C41-5CBE-4452-A5F9-D7B54A0298A1}" presName="hierChild4" presStyleCnt="0"/>
      <dgm:spPr/>
    </dgm:pt>
    <dgm:pt modelId="{9C997DB2-F606-423D-8C48-B54F10814C88}" type="pres">
      <dgm:prSet presAssocID="{2CA67C41-5CBE-4452-A5F9-D7B54A0298A1}" presName="hierChild5" presStyleCnt="0"/>
      <dgm:spPr/>
    </dgm:pt>
    <dgm:pt modelId="{4DBDCF33-C3D6-47C0-BB74-A02A04EA266B}" type="pres">
      <dgm:prSet presAssocID="{1DD27CA6-8E1F-46AA-94FD-4A9A0A290F63}" presName="Name37" presStyleLbl="parChTrans1D3" presStyleIdx="24" presStyleCnt="30"/>
      <dgm:spPr/>
      <dgm:t>
        <a:bodyPr/>
        <a:lstStyle/>
        <a:p>
          <a:endParaRPr lang="en-US"/>
        </a:p>
      </dgm:t>
    </dgm:pt>
    <dgm:pt modelId="{D773A895-81F9-4752-9840-0D194DEDC489}" type="pres">
      <dgm:prSet presAssocID="{9108379B-FE09-4B69-BC4E-2802E6376DDD}" presName="hierRoot2" presStyleCnt="0">
        <dgm:presLayoutVars>
          <dgm:hierBranch val="init"/>
        </dgm:presLayoutVars>
      </dgm:prSet>
      <dgm:spPr/>
    </dgm:pt>
    <dgm:pt modelId="{579498BB-33A1-4EF2-8861-9B9BD949EF41}" type="pres">
      <dgm:prSet presAssocID="{9108379B-FE09-4B69-BC4E-2802E6376DDD}" presName="rootComposite" presStyleCnt="0"/>
      <dgm:spPr/>
    </dgm:pt>
    <dgm:pt modelId="{FFC2F289-4088-4399-8808-1812C7303197}" type="pres">
      <dgm:prSet presAssocID="{9108379B-FE09-4B69-BC4E-2802E6376DDD}" presName="rootText" presStyleLbl="node3" presStyleIdx="24" presStyleCnt="30" custLinFactY="7040" custLinFactNeighborX="2213" custLinFactNeighborY="100000">
        <dgm:presLayoutVars>
          <dgm:chPref val="3"/>
        </dgm:presLayoutVars>
      </dgm:prSet>
      <dgm:spPr/>
      <dgm:t>
        <a:bodyPr/>
        <a:lstStyle/>
        <a:p>
          <a:endParaRPr lang="en-US"/>
        </a:p>
      </dgm:t>
    </dgm:pt>
    <dgm:pt modelId="{596D5874-40FD-4C4F-8FCB-9FF01DC41791}" type="pres">
      <dgm:prSet presAssocID="{9108379B-FE09-4B69-BC4E-2802E6376DDD}" presName="rootConnector" presStyleLbl="node3" presStyleIdx="24" presStyleCnt="30"/>
      <dgm:spPr/>
      <dgm:t>
        <a:bodyPr/>
        <a:lstStyle/>
        <a:p>
          <a:endParaRPr lang="en-US"/>
        </a:p>
      </dgm:t>
    </dgm:pt>
    <dgm:pt modelId="{9FC40169-B91F-413E-ABAC-903F04CF8764}" type="pres">
      <dgm:prSet presAssocID="{9108379B-FE09-4B69-BC4E-2802E6376DDD}" presName="hierChild4" presStyleCnt="0"/>
      <dgm:spPr/>
    </dgm:pt>
    <dgm:pt modelId="{7517F307-ADCD-4E9A-91FC-0B4DE3357120}" type="pres">
      <dgm:prSet presAssocID="{9108379B-FE09-4B69-BC4E-2802E6376DDD}" presName="hierChild5" presStyleCnt="0"/>
      <dgm:spPr/>
    </dgm:pt>
    <dgm:pt modelId="{B3452B9B-8EDB-4984-8628-8AA38541D9DA}" type="pres">
      <dgm:prSet presAssocID="{952F1C65-97E3-4A5D-B123-37AFA1952BFD}" presName="Name37" presStyleLbl="parChTrans1D3" presStyleIdx="25" presStyleCnt="30"/>
      <dgm:spPr/>
      <dgm:t>
        <a:bodyPr/>
        <a:lstStyle/>
        <a:p>
          <a:endParaRPr lang="en-US"/>
        </a:p>
      </dgm:t>
    </dgm:pt>
    <dgm:pt modelId="{4A3F9EE2-03BF-4D61-96DB-6B4B1065A2B4}" type="pres">
      <dgm:prSet presAssocID="{B469C844-CE71-4642-AFB5-42AD7E860AD5}" presName="hierRoot2" presStyleCnt="0">
        <dgm:presLayoutVars>
          <dgm:hierBranch val="init"/>
        </dgm:presLayoutVars>
      </dgm:prSet>
      <dgm:spPr/>
    </dgm:pt>
    <dgm:pt modelId="{7872C02A-FA79-495A-ADE0-B54F3AFF4B03}" type="pres">
      <dgm:prSet presAssocID="{B469C844-CE71-4642-AFB5-42AD7E860AD5}" presName="rootComposite" presStyleCnt="0"/>
      <dgm:spPr/>
    </dgm:pt>
    <dgm:pt modelId="{BCACD6C4-5F3F-4C7E-9EB1-68231DB6812E}" type="pres">
      <dgm:prSet presAssocID="{B469C844-CE71-4642-AFB5-42AD7E860AD5}" presName="rootText" presStyleLbl="node3" presStyleIdx="25" presStyleCnt="30" custLinFactY="7040" custLinFactNeighborX="2213" custLinFactNeighborY="100000">
        <dgm:presLayoutVars>
          <dgm:chPref val="3"/>
        </dgm:presLayoutVars>
      </dgm:prSet>
      <dgm:spPr/>
      <dgm:t>
        <a:bodyPr/>
        <a:lstStyle/>
        <a:p>
          <a:endParaRPr lang="en-US"/>
        </a:p>
      </dgm:t>
    </dgm:pt>
    <dgm:pt modelId="{E6172C1B-7CED-403E-8D85-DC0B730CD0C3}" type="pres">
      <dgm:prSet presAssocID="{B469C844-CE71-4642-AFB5-42AD7E860AD5}" presName="rootConnector" presStyleLbl="node3" presStyleIdx="25" presStyleCnt="30"/>
      <dgm:spPr/>
      <dgm:t>
        <a:bodyPr/>
        <a:lstStyle/>
        <a:p>
          <a:endParaRPr lang="en-US"/>
        </a:p>
      </dgm:t>
    </dgm:pt>
    <dgm:pt modelId="{4DEB087F-F8AF-460E-BE50-324653381FDD}" type="pres">
      <dgm:prSet presAssocID="{B469C844-CE71-4642-AFB5-42AD7E860AD5}" presName="hierChild4" presStyleCnt="0"/>
      <dgm:spPr/>
    </dgm:pt>
    <dgm:pt modelId="{4CFEE78E-3032-4965-8355-7C90B11770EF}" type="pres">
      <dgm:prSet presAssocID="{B469C844-CE71-4642-AFB5-42AD7E860AD5}" presName="hierChild5" presStyleCnt="0"/>
      <dgm:spPr/>
    </dgm:pt>
    <dgm:pt modelId="{860D0DD0-6E16-4B82-930D-B620E351E934}" type="pres">
      <dgm:prSet presAssocID="{6AD8E1A0-645E-4B8E-9A3A-D7B148699390}" presName="hierChild5" presStyleCnt="0"/>
      <dgm:spPr/>
    </dgm:pt>
    <dgm:pt modelId="{82377DA7-6A83-4648-833E-C61AB9A8FFCE}" type="pres">
      <dgm:prSet presAssocID="{53D3BB8B-86CD-427E-A4BD-DCA5B95D3B3B}" presName="Name37" presStyleLbl="parChTrans1D2" presStyleIdx="4" presStyleCnt="21"/>
      <dgm:spPr/>
      <dgm:t>
        <a:bodyPr/>
        <a:lstStyle/>
        <a:p>
          <a:endParaRPr lang="en-US"/>
        </a:p>
      </dgm:t>
    </dgm:pt>
    <dgm:pt modelId="{8FB2BA76-546B-4638-9D2B-CB25BCF597BA}" type="pres">
      <dgm:prSet presAssocID="{E62ACD22-ECF4-430A-962D-8C5F53A23CBE}" presName="hierRoot2" presStyleCnt="0">
        <dgm:presLayoutVars>
          <dgm:hierBranch val="init"/>
        </dgm:presLayoutVars>
      </dgm:prSet>
      <dgm:spPr/>
    </dgm:pt>
    <dgm:pt modelId="{E7A04F3E-8297-4C05-8587-7469C7B9369F}" type="pres">
      <dgm:prSet presAssocID="{E62ACD22-ECF4-430A-962D-8C5F53A23CBE}" presName="rootComposite" presStyleCnt="0"/>
      <dgm:spPr/>
    </dgm:pt>
    <dgm:pt modelId="{F60275FE-080E-478A-A2E1-4B82AC771EFD}" type="pres">
      <dgm:prSet presAssocID="{E62ACD22-ECF4-430A-962D-8C5F53A23CBE}" presName="rootText" presStyleLbl="node2" presStyleIdx="4" presStyleCnt="21" custLinFactX="16587" custLinFactY="-42628" custLinFactNeighborX="100000" custLinFactNeighborY="-100000">
        <dgm:presLayoutVars>
          <dgm:chPref val="3"/>
        </dgm:presLayoutVars>
      </dgm:prSet>
      <dgm:spPr/>
      <dgm:t>
        <a:bodyPr/>
        <a:lstStyle/>
        <a:p>
          <a:endParaRPr lang="en-US"/>
        </a:p>
      </dgm:t>
    </dgm:pt>
    <dgm:pt modelId="{88A97ED6-26DC-49BF-A726-70A4341A96C5}" type="pres">
      <dgm:prSet presAssocID="{E62ACD22-ECF4-430A-962D-8C5F53A23CBE}" presName="rootConnector" presStyleLbl="node2" presStyleIdx="4" presStyleCnt="21"/>
      <dgm:spPr/>
      <dgm:t>
        <a:bodyPr/>
        <a:lstStyle/>
        <a:p>
          <a:endParaRPr lang="en-US"/>
        </a:p>
      </dgm:t>
    </dgm:pt>
    <dgm:pt modelId="{A13E0566-5BB4-4E8A-9906-DFA22E189EEF}" type="pres">
      <dgm:prSet presAssocID="{E62ACD22-ECF4-430A-962D-8C5F53A23CBE}" presName="hierChild4" presStyleCnt="0"/>
      <dgm:spPr/>
    </dgm:pt>
    <dgm:pt modelId="{7E219710-1814-4593-9EE2-2F83289F161D}" type="pres">
      <dgm:prSet presAssocID="{E62ACD22-ECF4-430A-962D-8C5F53A23CBE}" presName="hierChild5" presStyleCnt="0"/>
      <dgm:spPr/>
    </dgm:pt>
    <dgm:pt modelId="{6AD17878-81E1-4754-BB13-781B81186076}" type="pres">
      <dgm:prSet presAssocID="{7102274A-6A93-4B6E-BEF8-82D7A3B6F4C1}" presName="Name37" presStyleLbl="parChTrans1D2" presStyleIdx="5" presStyleCnt="21"/>
      <dgm:spPr/>
      <dgm:t>
        <a:bodyPr/>
        <a:lstStyle/>
        <a:p>
          <a:endParaRPr lang="en-US"/>
        </a:p>
      </dgm:t>
    </dgm:pt>
    <dgm:pt modelId="{541B8AD8-C7DE-46D3-B99B-BB231C7EE546}" type="pres">
      <dgm:prSet presAssocID="{99709C9F-CDF0-4B3F-9F53-C637D27E36D8}" presName="hierRoot2" presStyleCnt="0">
        <dgm:presLayoutVars>
          <dgm:hierBranch val="init"/>
        </dgm:presLayoutVars>
      </dgm:prSet>
      <dgm:spPr/>
    </dgm:pt>
    <dgm:pt modelId="{DEFFC8D8-F8F3-420B-BEEF-2429BB8E489F}" type="pres">
      <dgm:prSet presAssocID="{99709C9F-CDF0-4B3F-9F53-C637D27E36D8}" presName="rootComposite" presStyleCnt="0"/>
      <dgm:spPr/>
    </dgm:pt>
    <dgm:pt modelId="{E9C2180F-65C8-418E-B99E-7F97049C9980}" type="pres">
      <dgm:prSet presAssocID="{99709C9F-CDF0-4B3F-9F53-C637D27E36D8}" presName="rootText" presStyleLbl="node2" presStyleIdx="5" presStyleCnt="21" custLinFactX="16895" custLinFactNeighborX="100000" custLinFactNeighborY="-18809">
        <dgm:presLayoutVars>
          <dgm:chPref val="3"/>
        </dgm:presLayoutVars>
      </dgm:prSet>
      <dgm:spPr/>
      <dgm:t>
        <a:bodyPr/>
        <a:lstStyle/>
        <a:p>
          <a:endParaRPr lang="en-US"/>
        </a:p>
      </dgm:t>
    </dgm:pt>
    <dgm:pt modelId="{CA587702-C207-42AC-8C53-9774C6914B7B}" type="pres">
      <dgm:prSet presAssocID="{99709C9F-CDF0-4B3F-9F53-C637D27E36D8}" presName="rootConnector" presStyleLbl="node2" presStyleIdx="5" presStyleCnt="21"/>
      <dgm:spPr/>
      <dgm:t>
        <a:bodyPr/>
        <a:lstStyle/>
        <a:p>
          <a:endParaRPr lang="en-US"/>
        </a:p>
      </dgm:t>
    </dgm:pt>
    <dgm:pt modelId="{AFBA0251-0B16-4823-8E23-617BF5630E32}" type="pres">
      <dgm:prSet presAssocID="{99709C9F-CDF0-4B3F-9F53-C637D27E36D8}" presName="hierChild4" presStyleCnt="0"/>
      <dgm:spPr/>
    </dgm:pt>
    <dgm:pt modelId="{2A9AF800-BD12-47F5-AD7A-2664CF81883F}" type="pres">
      <dgm:prSet presAssocID="{99709C9F-CDF0-4B3F-9F53-C637D27E36D8}" presName="hierChild5" presStyleCnt="0"/>
      <dgm:spPr/>
    </dgm:pt>
    <dgm:pt modelId="{887D1594-58A3-492E-AF7F-64B4D4DC5A0A}" type="pres">
      <dgm:prSet presAssocID="{0B279963-3247-418D-98D3-A9C77E36461E}" presName="Name37" presStyleLbl="parChTrans1D2" presStyleIdx="6" presStyleCnt="21"/>
      <dgm:spPr/>
      <dgm:t>
        <a:bodyPr/>
        <a:lstStyle/>
        <a:p>
          <a:endParaRPr lang="en-US"/>
        </a:p>
      </dgm:t>
    </dgm:pt>
    <dgm:pt modelId="{2917F1AB-40E4-4E44-9AEA-32DA89E5E7E2}" type="pres">
      <dgm:prSet presAssocID="{1951322F-1E34-4573-8316-8EB8632445E9}" presName="hierRoot2" presStyleCnt="0">
        <dgm:presLayoutVars>
          <dgm:hierBranch val="init"/>
        </dgm:presLayoutVars>
      </dgm:prSet>
      <dgm:spPr/>
    </dgm:pt>
    <dgm:pt modelId="{9598B3E8-801D-488B-A36E-8D4988A0E651}" type="pres">
      <dgm:prSet presAssocID="{1951322F-1E34-4573-8316-8EB8632445E9}" presName="rootComposite" presStyleCnt="0"/>
      <dgm:spPr/>
    </dgm:pt>
    <dgm:pt modelId="{F1854195-7CEB-4C2D-B965-6BF19AE781FB}" type="pres">
      <dgm:prSet presAssocID="{1951322F-1E34-4573-8316-8EB8632445E9}" presName="rootText" presStyleLbl="node2" presStyleIdx="6" presStyleCnt="21" custLinFactX="-100000" custLinFactY="-49936" custLinFactNeighborX="-137290" custLinFactNeighborY="-100000">
        <dgm:presLayoutVars>
          <dgm:chPref val="3"/>
        </dgm:presLayoutVars>
      </dgm:prSet>
      <dgm:spPr/>
      <dgm:t>
        <a:bodyPr/>
        <a:lstStyle/>
        <a:p>
          <a:endParaRPr lang="en-US"/>
        </a:p>
      </dgm:t>
    </dgm:pt>
    <dgm:pt modelId="{D8237976-2CC4-4D4B-8072-BA9A2BFF6533}" type="pres">
      <dgm:prSet presAssocID="{1951322F-1E34-4573-8316-8EB8632445E9}" presName="rootConnector" presStyleLbl="node2" presStyleIdx="6" presStyleCnt="21"/>
      <dgm:spPr/>
      <dgm:t>
        <a:bodyPr/>
        <a:lstStyle/>
        <a:p>
          <a:endParaRPr lang="en-US"/>
        </a:p>
      </dgm:t>
    </dgm:pt>
    <dgm:pt modelId="{C74B37F6-7867-4856-B108-62F4CBDE2377}" type="pres">
      <dgm:prSet presAssocID="{1951322F-1E34-4573-8316-8EB8632445E9}" presName="hierChild4" presStyleCnt="0"/>
      <dgm:spPr/>
    </dgm:pt>
    <dgm:pt modelId="{22099F04-C748-4A4E-B3C0-D38BAA310223}" type="pres">
      <dgm:prSet presAssocID="{B2BD6D7B-EA3F-4D1E-A485-256C4890F2CC}" presName="Name37" presStyleLbl="parChTrans1D3" presStyleIdx="26" presStyleCnt="30"/>
      <dgm:spPr/>
      <dgm:t>
        <a:bodyPr/>
        <a:lstStyle/>
        <a:p>
          <a:endParaRPr lang="en-US"/>
        </a:p>
      </dgm:t>
    </dgm:pt>
    <dgm:pt modelId="{07FE1CBE-6704-47E5-B021-5EA7918275C4}" type="pres">
      <dgm:prSet presAssocID="{64A80C34-A3BD-41DB-B458-DF6E55963D72}" presName="hierRoot2" presStyleCnt="0">
        <dgm:presLayoutVars>
          <dgm:hierBranch val="init"/>
        </dgm:presLayoutVars>
      </dgm:prSet>
      <dgm:spPr/>
    </dgm:pt>
    <dgm:pt modelId="{F2200B9B-6F90-466B-9744-9B822D786FC5}" type="pres">
      <dgm:prSet presAssocID="{64A80C34-A3BD-41DB-B458-DF6E55963D72}" presName="rootComposite" presStyleCnt="0"/>
      <dgm:spPr/>
    </dgm:pt>
    <dgm:pt modelId="{E9CFDCC7-2937-40A8-99F4-44D4E7D211EF}" type="pres">
      <dgm:prSet presAssocID="{64A80C34-A3BD-41DB-B458-DF6E55963D72}" presName="rootText" presStyleLbl="node3" presStyleIdx="26" presStyleCnt="30" custScaleX="160568" custLinFactX="-100000" custLinFactY="7040" custLinFactNeighborX="-132108" custLinFactNeighborY="100000">
        <dgm:presLayoutVars>
          <dgm:chPref val="3"/>
        </dgm:presLayoutVars>
      </dgm:prSet>
      <dgm:spPr/>
      <dgm:t>
        <a:bodyPr/>
        <a:lstStyle/>
        <a:p>
          <a:endParaRPr lang="en-US"/>
        </a:p>
      </dgm:t>
    </dgm:pt>
    <dgm:pt modelId="{DDBF8BB1-1C83-42A2-A1DE-A7FBDB27AED0}" type="pres">
      <dgm:prSet presAssocID="{64A80C34-A3BD-41DB-B458-DF6E55963D72}" presName="rootConnector" presStyleLbl="node3" presStyleIdx="26" presStyleCnt="30"/>
      <dgm:spPr/>
      <dgm:t>
        <a:bodyPr/>
        <a:lstStyle/>
        <a:p>
          <a:endParaRPr lang="en-US"/>
        </a:p>
      </dgm:t>
    </dgm:pt>
    <dgm:pt modelId="{53F94E46-7F69-433C-8D20-4446CE5438D1}" type="pres">
      <dgm:prSet presAssocID="{64A80C34-A3BD-41DB-B458-DF6E55963D72}" presName="hierChild4" presStyleCnt="0"/>
      <dgm:spPr/>
    </dgm:pt>
    <dgm:pt modelId="{79E5806D-F205-4729-B49F-0539386062C5}" type="pres">
      <dgm:prSet presAssocID="{64A80C34-A3BD-41DB-B458-DF6E55963D72}" presName="hierChild5" presStyleCnt="0"/>
      <dgm:spPr/>
    </dgm:pt>
    <dgm:pt modelId="{3ECF3B05-A65C-4355-949F-02895CA4003E}" type="pres">
      <dgm:prSet presAssocID="{2B614BE6-5B8E-46AC-BBF9-088EEE5ABB00}" presName="Name37" presStyleLbl="parChTrans1D3" presStyleIdx="27" presStyleCnt="30"/>
      <dgm:spPr/>
      <dgm:t>
        <a:bodyPr/>
        <a:lstStyle/>
        <a:p>
          <a:endParaRPr lang="en-US"/>
        </a:p>
      </dgm:t>
    </dgm:pt>
    <dgm:pt modelId="{5D759FC3-2AA1-448F-9B4A-681F06CE72D0}" type="pres">
      <dgm:prSet presAssocID="{8C54F793-3F9A-49E6-BA9D-6AE9B9E3F4F9}" presName="hierRoot2" presStyleCnt="0">
        <dgm:presLayoutVars>
          <dgm:hierBranch val="init"/>
        </dgm:presLayoutVars>
      </dgm:prSet>
      <dgm:spPr/>
    </dgm:pt>
    <dgm:pt modelId="{446A7938-5680-456D-8D1F-EE6DCAA24F13}" type="pres">
      <dgm:prSet presAssocID="{8C54F793-3F9A-49E6-BA9D-6AE9B9E3F4F9}" presName="rootComposite" presStyleCnt="0"/>
      <dgm:spPr/>
    </dgm:pt>
    <dgm:pt modelId="{A58AB180-1145-424F-A531-D56AB9D8BB46}" type="pres">
      <dgm:prSet presAssocID="{8C54F793-3F9A-49E6-BA9D-6AE9B9E3F4F9}" presName="rootText" presStyleLbl="node3" presStyleIdx="27" presStyleCnt="30" custLinFactX="-100000" custLinFactY="7040" custLinFactNeighborX="-132108" custLinFactNeighborY="100000">
        <dgm:presLayoutVars>
          <dgm:chPref val="3"/>
        </dgm:presLayoutVars>
      </dgm:prSet>
      <dgm:spPr/>
      <dgm:t>
        <a:bodyPr/>
        <a:lstStyle/>
        <a:p>
          <a:endParaRPr lang="en-US"/>
        </a:p>
      </dgm:t>
    </dgm:pt>
    <dgm:pt modelId="{17CAD163-F9F2-4BE8-ACD4-6C37DFEAEB9D}" type="pres">
      <dgm:prSet presAssocID="{8C54F793-3F9A-49E6-BA9D-6AE9B9E3F4F9}" presName="rootConnector" presStyleLbl="node3" presStyleIdx="27" presStyleCnt="30"/>
      <dgm:spPr/>
      <dgm:t>
        <a:bodyPr/>
        <a:lstStyle/>
        <a:p>
          <a:endParaRPr lang="en-US"/>
        </a:p>
      </dgm:t>
    </dgm:pt>
    <dgm:pt modelId="{144B01CE-B3F0-455F-843B-B8263DE0644C}" type="pres">
      <dgm:prSet presAssocID="{8C54F793-3F9A-49E6-BA9D-6AE9B9E3F4F9}" presName="hierChild4" presStyleCnt="0"/>
      <dgm:spPr/>
    </dgm:pt>
    <dgm:pt modelId="{8623ABB9-FBE0-4407-BD1D-65876967FD1B}" type="pres">
      <dgm:prSet presAssocID="{8C54F793-3F9A-49E6-BA9D-6AE9B9E3F4F9}" presName="hierChild5" presStyleCnt="0"/>
      <dgm:spPr/>
    </dgm:pt>
    <dgm:pt modelId="{4BC3C746-2575-41F1-AA86-3B50C29497B7}" type="pres">
      <dgm:prSet presAssocID="{9100C5C6-58F2-4A26-A11C-1FE234EC7B83}" presName="Name37" presStyleLbl="parChTrans1D3" presStyleIdx="28" presStyleCnt="30"/>
      <dgm:spPr/>
      <dgm:t>
        <a:bodyPr/>
        <a:lstStyle/>
        <a:p>
          <a:endParaRPr lang="en-US"/>
        </a:p>
      </dgm:t>
    </dgm:pt>
    <dgm:pt modelId="{C041BBA1-6632-4B8E-9A46-A37F9F4B1B5C}" type="pres">
      <dgm:prSet presAssocID="{B9085A88-8BA7-4008-B79D-50FAC6A7E42A}" presName="hierRoot2" presStyleCnt="0">
        <dgm:presLayoutVars>
          <dgm:hierBranch val="init"/>
        </dgm:presLayoutVars>
      </dgm:prSet>
      <dgm:spPr/>
    </dgm:pt>
    <dgm:pt modelId="{9B14C304-007A-4C33-A1B1-92AFB178B6AB}" type="pres">
      <dgm:prSet presAssocID="{B9085A88-8BA7-4008-B79D-50FAC6A7E42A}" presName="rootComposite" presStyleCnt="0"/>
      <dgm:spPr/>
    </dgm:pt>
    <dgm:pt modelId="{CAA67A02-CE6C-425D-8717-D3E40B500FA3}" type="pres">
      <dgm:prSet presAssocID="{B9085A88-8BA7-4008-B79D-50FAC6A7E42A}" presName="rootText" presStyleLbl="node3" presStyleIdx="28" presStyleCnt="30" custLinFactX="-100000" custLinFactY="7040" custLinFactNeighborX="-132108" custLinFactNeighborY="100000">
        <dgm:presLayoutVars>
          <dgm:chPref val="3"/>
        </dgm:presLayoutVars>
      </dgm:prSet>
      <dgm:spPr/>
      <dgm:t>
        <a:bodyPr/>
        <a:lstStyle/>
        <a:p>
          <a:endParaRPr lang="en-US"/>
        </a:p>
      </dgm:t>
    </dgm:pt>
    <dgm:pt modelId="{02949979-61F3-4FC0-A6E4-269993964461}" type="pres">
      <dgm:prSet presAssocID="{B9085A88-8BA7-4008-B79D-50FAC6A7E42A}" presName="rootConnector" presStyleLbl="node3" presStyleIdx="28" presStyleCnt="30"/>
      <dgm:spPr/>
      <dgm:t>
        <a:bodyPr/>
        <a:lstStyle/>
        <a:p>
          <a:endParaRPr lang="en-US"/>
        </a:p>
      </dgm:t>
    </dgm:pt>
    <dgm:pt modelId="{EC054311-437E-494A-B1DD-9F11CD260011}" type="pres">
      <dgm:prSet presAssocID="{B9085A88-8BA7-4008-B79D-50FAC6A7E42A}" presName="hierChild4" presStyleCnt="0"/>
      <dgm:spPr/>
    </dgm:pt>
    <dgm:pt modelId="{E47AE842-A3D3-42AE-BF9F-89C2309E4853}" type="pres">
      <dgm:prSet presAssocID="{B9085A88-8BA7-4008-B79D-50FAC6A7E42A}" presName="hierChild5" presStyleCnt="0"/>
      <dgm:spPr/>
    </dgm:pt>
    <dgm:pt modelId="{E54A3238-2D1D-4023-A12A-26A1374CFD3E}" type="pres">
      <dgm:prSet presAssocID="{F0840BF9-6BB0-40D1-876F-318A5BF39963}" presName="Name37" presStyleLbl="parChTrans1D3" presStyleIdx="29" presStyleCnt="30"/>
      <dgm:spPr/>
      <dgm:t>
        <a:bodyPr/>
        <a:lstStyle/>
        <a:p>
          <a:endParaRPr lang="en-US"/>
        </a:p>
      </dgm:t>
    </dgm:pt>
    <dgm:pt modelId="{24BCE937-C482-419C-A667-695B6C773EA4}" type="pres">
      <dgm:prSet presAssocID="{0B61E33A-26FB-4B3F-A4D5-DB5B6F657D39}" presName="hierRoot2" presStyleCnt="0">
        <dgm:presLayoutVars>
          <dgm:hierBranch val="init"/>
        </dgm:presLayoutVars>
      </dgm:prSet>
      <dgm:spPr/>
    </dgm:pt>
    <dgm:pt modelId="{49E7BA31-F68E-4A1E-9808-C086A3151B54}" type="pres">
      <dgm:prSet presAssocID="{0B61E33A-26FB-4B3F-A4D5-DB5B6F657D39}" presName="rootComposite" presStyleCnt="0"/>
      <dgm:spPr/>
    </dgm:pt>
    <dgm:pt modelId="{D9942EFA-ADCC-4631-BC71-346A2B44AA3D}" type="pres">
      <dgm:prSet presAssocID="{0B61E33A-26FB-4B3F-A4D5-DB5B6F657D39}" presName="rootText" presStyleLbl="node3" presStyleIdx="29" presStyleCnt="30" custLinFactX="-100000" custLinFactY="7040" custLinFactNeighborX="-132108" custLinFactNeighborY="100000">
        <dgm:presLayoutVars>
          <dgm:chPref val="3"/>
        </dgm:presLayoutVars>
      </dgm:prSet>
      <dgm:spPr/>
      <dgm:t>
        <a:bodyPr/>
        <a:lstStyle/>
        <a:p>
          <a:endParaRPr lang="en-US"/>
        </a:p>
      </dgm:t>
    </dgm:pt>
    <dgm:pt modelId="{440A32FE-8F91-45E0-9550-23660F11620D}" type="pres">
      <dgm:prSet presAssocID="{0B61E33A-26FB-4B3F-A4D5-DB5B6F657D39}" presName="rootConnector" presStyleLbl="node3" presStyleIdx="29" presStyleCnt="30"/>
      <dgm:spPr/>
      <dgm:t>
        <a:bodyPr/>
        <a:lstStyle/>
        <a:p>
          <a:endParaRPr lang="en-US"/>
        </a:p>
      </dgm:t>
    </dgm:pt>
    <dgm:pt modelId="{41AF4B65-E105-4CF3-8A60-911626EBD7C3}" type="pres">
      <dgm:prSet presAssocID="{0B61E33A-26FB-4B3F-A4D5-DB5B6F657D39}" presName="hierChild4" presStyleCnt="0"/>
      <dgm:spPr/>
    </dgm:pt>
    <dgm:pt modelId="{7005136B-F46B-4164-8C16-B24A83557138}" type="pres">
      <dgm:prSet presAssocID="{0B61E33A-26FB-4B3F-A4D5-DB5B6F657D39}" presName="hierChild5" presStyleCnt="0"/>
      <dgm:spPr/>
    </dgm:pt>
    <dgm:pt modelId="{FFC2A8CC-4C9A-485B-9A48-9BC5B4FF8021}" type="pres">
      <dgm:prSet presAssocID="{1951322F-1E34-4573-8316-8EB8632445E9}" presName="hierChild5" presStyleCnt="0"/>
      <dgm:spPr/>
    </dgm:pt>
    <dgm:pt modelId="{5F83DB41-A58D-4A17-9E78-27D3253CD18B}" type="pres">
      <dgm:prSet presAssocID="{50150056-E3ED-47D9-B879-F565634500EC}" presName="Name37" presStyleLbl="parChTrans1D2" presStyleIdx="7" presStyleCnt="21"/>
      <dgm:spPr/>
      <dgm:t>
        <a:bodyPr/>
        <a:lstStyle/>
        <a:p>
          <a:endParaRPr lang="en-US"/>
        </a:p>
      </dgm:t>
    </dgm:pt>
    <dgm:pt modelId="{8415179B-E163-41E0-BAD1-7E348FA1048A}" type="pres">
      <dgm:prSet presAssocID="{9E51BFE9-9A24-4880-A201-2F98E070928B}" presName="hierRoot2" presStyleCnt="0">
        <dgm:presLayoutVars>
          <dgm:hierBranch val="init"/>
        </dgm:presLayoutVars>
      </dgm:prSet>
      <dgm:spPr/>
    </dgm:pt>
    <dgm:pt modelId="{BF51128B-37A8-4CB0-8189-4F0A521C8C30}" type="pres">
      <dgm:prSet presAssocID="{9E51BFE9-9A24-4880-A201-2F98E070928B}" presName="rootComposite" presStyleCnt="0"/>
      <dgm:spPr/>
    </dgm:pt>
    <dgm:pt modelId="{E542CF81-5814-4B66-ABB1-E59331FA80A9}" type="pres">
      <dgm:prSet presAssocID="{9E51BFE9-9A24-4880-A201-2F98E070928B}" presName="rootText" presStyleLbl="node2" presStyleIdx="7" presStyleCnt="21" custLinFactY="-49928" custLinFactNeighborX="-21101" custLinFactNeighborY="-100000">
        <dgm:presLayoutVars>
          <dgm:chPref val="3"/>
        </dgm:presLayoutVars>
      </dgm:prSet>
      <dgm:spPr/>
      <dgm:t>
        <a:bodyPr/>
        <a:lstStyle/>
        <a:p>
          <a:endParaRPr lang="en-US"/>
        </a:p>
      </dgm:t>
    </dgm:pt>
    <dgm:pt modelId="{BF8FF3CC-F50B-48A3-8D1C-726EC3E3E733}" type="pres">
      <dgm:prSet presAssocID="{9E51BFE9-9A24-4880-A201-2F98E070928B}" presName="rootConnector" presStyleLbl="node2" presStyleIdx="7" presStyleCnt="21"/>
      <dgm:spPr/>
      <dgm:t>
        <a:bodyPr/>
        <a:lstStyle/>
        <a:p>
          <a:endParaRPr lang="en-US"/>
        </a:p>
      </dgm:t>
    </dgm:pt>
    <dgm:pt modelId="{D70B59EA-4A9D-44FE-A45E-332576E12005}" type="pres">
      <dgm:prSet presAssocID="{9E51BFE9-9A24-4880-A201-2F98E070928B}" presName="hierChild4" presStyleCnt="0"/>
      <dgm:spPr/>
    </dgm:pt>
    <dgm:pt modelId="{48A52FB4-072C-462B-9397-12BF06327713}" type="pres">
      <dgm:prSet presAssocID="{9E51BFE9-9A24-4880-A201-2F98E070928B}" presName="hierChild5" presStyleCnt="0"/>
      <dgm:spPr/>
    </dgm:pt>
    <dgm:pt modelId="{DE6069EF-CD3E-4A50-92D7-60D15F2A316C}" type="pres">
      <dgm:prSet presAssocID="{08F9A037-08EE-4270-A653-8A22B52EA220}" presName="Name37" presStyleLbl="parChTrans1D2" presStyleIdx="8" presStyleCnt="21"/>
      <dgm:spPr/>
      <dgm:t>
        <a:bodyPr/>
        <a:lstStyle/>
        <a:p>
          <a:endParaRPr lang="en-US"/>
        </a:p>
      </dgm:t>
    </dgm:pt>
    <dgm:pt modelId="{98FEF79D-DAA2-43AF-9974-DB013FC28777}" type="pres">
      <dgm:prSet presAssocID="{2FD23575-8726-43E6-8FA0-9C781C292288}" presName="hierRoot2" presStyleCnt="0">
        <dgm:presLayoutVars>
          <dgm:hierBranch val="l"/>
        </dgm:presLayoutVars>
      </dgm:prSet>
      <dgm:spPr/>
    </dgm:pt>
    <dgm:pt modelId="{3F467756-AC98-4FCD-A1F5-BCDE69182C14}" type="pres">
      <dgm:prSet presAssocID="{2FD23575-8726-43E6-8FA0-9C781C292288}" presName="rootComposite" presStyleCnt="0"/>
      <dgm:spPr/>
    </dgm:pt>
    <dgm:pt modelId="{BFFE7B96-32E7-4D32-9488-5FDB008015A6}" type="pres">
      <dgm:prSet presAssocID="{2FD23575-8726-43E6-8FA0-9C781C292288}" presName="rootText" presStyleLbl="node2" presStyleIdx="8" presStyleCnt="21" custLinFactX="-100000" custLinFactY="-50212" custLinFactNeighborX="-157999" custLinFactNeighborY="-100000">
        <dgm:presLayoutVars>
          <dgm:chPref val="3"/>
        </dgm:presLayoutVars>
      </dgm:prSet>
      <dgm:spPr/>
      <dgm:t>
        <a:bodyPr/>
        <a:lstStyle/>
        <a:p>
          <a:endParaRPr lang="en-US"/>
        </a:p>
      </dgm:t>
    </dgm:pt>
    <dgm:pt modelId="{08C0CC3D-F7BC-4F00-8D11-462BC980B9AF}" type="pres">
      <dgm:prSet presAssocID="{2FD23575-8726-43E6-8FA0-9C781C292288}" presName="rootConnector" presStyleLbl="node2" presStyleIdx="8" presStyleCnt="21"/>
      <dgm:spPr/>
      <dgm:t>
        <a:bodyPr/>
        <a:lstStyle/>
        <a:p>
          <a:endParaRPr lang="en-US"/>
        </a:p>
      </dgm:t>
    </dgm:pt>
    <dgm:pt modelId="{6F1C3D1F-A43C-449B-9E65-0D2A4FD6D48F}" type="pres">
      <dgm:prSet presAssocID="{2FD23575-8726-43E6-8FA0-9C781C292288}" presName="hierChild4" presStyleCnt="0"/>
      <dgm:spPr/>
    </dgm:pt>
    <dgm:pt modelId="{8785BED5-25A2-442F-ABD2-BDC2140DAE11}" type="pres">
      <dgm:prSet presAssocID="{2FD23575-8726-43E6-8FA0-9C781C292288}" presName="hierChild5" presStyleCnt="0"/>
      <dgm:spPr/>
    </dgm:pt>
    <dgm:pt modelId="{09CBD2C5-88E7-4BF7-A2A0-7CA329C9BEA0}" type="pres">
      <dgm:prSet presAssocID="{1E5DD3DE-6646-4D8F-80B5-546BBDE5CA84}" presName="Name37" presStyleLbl="parChTrans1D2" presStyleIdx="9" presStyleCnt="21"/>
      <dgm:spPr/>
      <dgm:t>
        <a:bodyPr/>
        <a:lstStyle/>
        <a:p>
          <a:endParaRPr lang="en-US"/>
        </a:p>
      </dgm:t>
    </dgm:pt>
    <dgm:pt modelId="{6A4E931D-1FAD-4DE5-B207-F84058CD935E}" type="pres">
      <dgm:prSet presAssocID="{8401093C-C2D3-4E4D-8B14-5D4ABDD06E20}" presName="hierRoot2" presStyleCnt="0">
        <dgm:presLayoutVars>
          <dgm:hierBranch val="init"/>
        </dgm:presLayoutVars>
      </dgm:prSet>
      <dgm:spPr/>
    </dgm:pt>
    <dgm:pt modelId="{C2269B7B-69C0-460F-9A17-E99A3D97F420}" type="pres">
      <dgm:prSet presAssocID="{8401093C-C2D3-4E4D-8B14-5D4ABDD06E20}" presName="rootComposite" presStyleCnt="0"/>
      <dgm:spPr/>
    </dgm:pt>
    <dgm:pt modelId="{359631D2-54B6-4AEB-8242-AA88E70EB7C1}" type="pres">
      <dgm:prSet presAssocID="{8401093C-C2D3-4E4D-8B14-5D4ABDD06E20}" presName="rootText" presStyleLbl="node2" presStyleIdx="9" presStyleCnt="21" custLinFactX="-200000" custLinFactNeighborX="-291141" custLinFactNeighborY="-15757">
        <dgm:presLayoutVars>
          <dgm:chPref val="3"/>
        </dgm:presLayoutVars>
      </dgm:prSet>
      <dgm:spPr/>
      <dgm:t>
        <a:bodyPr/>
        <a:lstStyle/>
        <a:p>
          <a:endParaRPr lang="en-US"/>
        </a:p>
      </dgm:t>
    </dgm:pt>
    <dgm:pt modelId="{D6017B1B-653C-4453-B8D1-7A0647AEE953}" type="pres">
      <dgm:prSet presAssocID="{8401093C-C2D3-4E4D-8B14-5D4ABDD06E20}" presName="rootConnector" presStyleLbl="node2" presStyleIdx="9" presStyleCnt="21"/>
      <dgm:spPr/>
      <dgm:t>
        <a:bodyPr/>
        <a:lstStyle/>
        <a:p>
          <a:endParaRPr lang="en-US"/>
        </a:p>
      </dgm:t>
    </dgm:pt>
    <dgm:pt modelId="{92AC8C7B-4D02-400F-920B-27CFE9F55FED}" type="pres">
      <dgm:prSet presAssocID="{8401093C-C2D3-4E4D-8B14-5D4ABDD06E20}" presName="hierChild4" presStyleCnt="0"/>
      <dgm:spPr/>
    </dgm:pt>
    <dgm:pt modelId="{7273421C-FE29-4240-8615-0E4859E894AA}" type="pres">
      <dgm:prSet presAssocID="{8401093C-C2D3-4E4D-8B14-5D4ABDD06E20}" presName="hierChild5" presStyleCnt="0"/>
      <dgm:spPr/>
    </dgm:pt>
    <dgm:pt modelId="{7BAAF773-B66D-455F-9160-4892449108E7}" type="pres">
      <dgm:prSet presAssocID="{9919078F-AD20-478F-B01D-32D5195C108D}" presName="Name37" presStyleLbl="parChTrans1D2" presStyleIdx="10" presStyleCnt="21"/>
      <dgm:spPr/>
      <dgm:t>
        <a:bodyPr/>
        <a:lstStyle/>
        <a:p>
          <a:endParaRPr lang="en-US"/>
        </a:p>
      </dgm:t>
    </dgm:pt>
    <dgm:pt modelId="{0708BB3F-6463-4BC6-9A04-1FF6275A663B}" type="pres">
      <dgm:prSet presAssocID="{D404FA97-1F56-43FD-B4D3-2D0B0367A947}" presName="hierRoot2" presStyleCnt="0">
        <dgm:presLayoutVars>
          <dgm:hierBranch val="init"/>
        </dgm:presLayoutVars>
      </dgm:prSet>
      <dgm:spPr/>
    </dgm:pt>
    <dgm:pt modelId="{27665C6A-5F89-4FA5-9AE7-73B787AC7F44}" type="pres">
      <dgm:prSet presAssocID="{D404FA97-1F56-43FD-B4D3-2D0B0367A947}" presName="rootComposite" presStyleCnt="0"/>
      <dgm:spPr/>
    </dgm:pt>
    <dgm:pt modelId="{3D29D205-B762-4468-A33D-4470C46CFE46}" type="pres">
      <dgm:prSet presAssocID="{D404FA97-1F56-43FD-B4D3-2D0B0367A947}" presName="rootText" presStyleLbl="node2" presStyleIdx="10" presStyleCnt="21" custLinFactX="-300000" custLinFactY="16362" custLinFactNeighborX="-311822" custLinFactNeighborY="100000">
        <dgm:presLayoutVars>
          <dgm:chPref val="3"/>
        </dgm:presLayoutVars>
      </dgm:prSet>
      <dgm:spPr/>
      <dgm:t>
        <a:bodyPr/>
        <a:lstStyle/>
        <a:p>
          <a:endParaRPr lang="en-US"/>
        </a:p>
      </dgm:t>
    </dgm:pt>
    <dgm:pt modelId="{4AE3084D-04D9-4193-BDC6-77B9CF4A1EF5}" type="pres">
      <dgm:prSet presAssocID="{D404FA97-1F56-43FD-B4D3-2D0B0367A947}" presName="rootConnector" presStyleLbl="node2" presStyleIdx="10" presStyleCnt="21"/>
      <dgm:spPr/>
      <dgm:t>
        <a:bodyPr/>
        <a:lstStyle/>
        <a:p>
          <a:endParaRPr lang="en-US"/>
        </a:p>
      </dgm:t>
    </dgm:pt>
    <dgm:pt modelId="{AB3759F8-DBA8-4EA1-BD24-9AFAEE7EC097}" type="pres">
      <dgm:prSet presAssocID="{D404FA97-1F56-43FD-B4D3-2D0B0367A947}" presName="hierChild4" presStyleCnt="0"/>
      <dgm:spPr/>
    </dgm:pt>
    <dgm:pt modelId="{3BEEF534-3D04-4203-91D5-3798AB31FE0C}" type="pres">
      <dgm:prSet presAssocID="{D404FA97-1F56-43FD-B4D3-2D0B0367A947}" presName="hierChild5" presStyleCnt="0"/>
      <dgm:spPr/>
    </dgm:pt>
    <dgm:pt modelId="{1D5825C9-1C44-40AC-84F0-A6C4550A7E62}" type="pres">
      <dgm:prSet presAssocID="{70F23FDE-67A0-495E-A148-6A137E29BDBB}" presName="Name37" presStyleLbl="parChTrans1D2" presStyleIdx="11" presStyleCnt="21"/>
      <dgm:spPr/>
      <dgm:t>
        <a:bodyPr/>
        <a:lstStyle/>
        <a:p>
          <a:endParaRPr lang="en-US"/>
        </a:p>
      </dgm:t>
    </dgm:pt>
    <dgm:pt modelId="{F49C372D-4D0A-4B95-95A4-D461DBBFFB7D}" type="pres">
      <dgm:prSet presAssocID="{628B692D-0B63-48E1-A8B7-19D8BA377A6C}" presName="hierRoot2" presStyleCnt="0">
        <dgm:presLayoutVars>
          <dgm:hierBranch val="init"/>
        </dgm:presLayoutVars>
      </dgm:prSet>
      <dgm:spPr/>
    </dgm:pt>
    <dgm:pt modelId="{6773567D-56A3-4A98-8F7D-6597D7AD2EEF}" type="pres">
      <dgm:prSet presAssocID="{628B692D-0B63-48E1-A8B7-19D8BA377A6C}" presName="rootComposite" presStyleCnt="0"/>
      <dgm:spPr/>
    </dgm:pt>
    <dgm:pt modelId="{04ED7897-7995-485D-9BC6-6D7AD3385779}" type="pres">
      <dgm:prSet presAssocID="{628B692D-0B63-48E1-A8B7-19D8BA377A6C}" presName="rootText" presStyleLbl="node2" presStyleIdx="11" presStyleCnt="21" custLinFactX="-300000" custLinFactY="19414" custLinFactNeighborX="-306656" custLinFactNeighborY="100000">
        <dgm:presLayoutVars>
          <dgm:chPref val="3"/>
        </dgm:presLayoutVars>
      </dgm:prSet>
      <dgm:spPr/>
      <dgm:t>
        <a:bodyPr/>
        <a:lstStyle/>
        <a:p>
          <a:endParaRPr lang="en-US"/>
        </a:p>
      </dgm:t>
    </dgm:pt>
    <dgm:pt modelId="{66F0F859-3264-4C42-AEFA-28D0B3D237D9}" type="pres">
      <dgm:prSet presAssocID="{628B692D-0B63-48E1-A8B7-19D8BA377A6C}" presName="rootConnector" presStyleLbl="node2" presStyleIdx="11" presStyleCnt="21"/>
      <dgm:spPr/>
      <dgm:t>
        <a:bodyPr/>
        <a:lstStyle/>
        <a:p>
          <a:endParaRPr lang="en-US"/>
        </a:p>
      </dgm:t>
    </dgm:pt>
    <dgm:pt modelId="{E8FF0307-D365-46BD-87B5-490540FF3D5A}" type="pres">
      <dgm:prSet presAssocID="{628B692D-0B63-48E1-A8B7-19D8BA377A6C}" presName="hierChild4" presStyleCnt="0"/>
      <dgm:spPr/>
    </dgm:pt>
    <dgm:pt modelId="{3A324B53-08CC-4BE1-B5BA-AFEB0639CFCB}" type="pres">
      <dgm:prSet presAssocID="{628B692D-0B63-48E1-A8B7-19D8BA377A6C}" presName="hierChild5" presStyleCnt="0"/>
      <dgm:spPr/>
    </dgm:pt>
    <dgm:pt modelId="{0E472BFC-4917-4A36-BEE6-A32BCCA4AFCE}" type="pres">
      <dgm:prSet presAssocID="{A9A7CB4A-4808-47D2-A305-1B28652E45C1}" presName="Name37" presStyleLbl="parChTrans1D2" presStyleIdx="12" presStyleCnt="21"/>
      <dgm:spPr/>
      <dgm:t>
        <a:bodyPr/>
        <a:lstStyle/>
        <a:p>
          <a:endParaRPr lang="en-US"/>
        </a:p>
      </dgm:t>
    </dgm:pt>
    <dgm:pt modelId="{CA96DD3E-E56A-4FA5-A7FA-AD886C30ECDA}" type="pres">
      <dgm:prSet presAssocID="{51911A9A-142F-418A-9EC7-E0C5CDEDCC8B}" presName="hierRoot2" presStyleCnt="0">
        <dgm:presLayoutVars>
          <dgm:hierBranch val="l"/>
        </dgm:presLayoutVars>
      </dgm:prSet>
      <dgm:spPr/>
    </dgm:pt>
    <dgm:pt modelId="{77E3DA04-87D8-4915-978C-DBC42B928100}" type="pres">
      <dgm:prSet presAssocID="{51911A9A-142F-418A-9EC7-E0C5CDEDCC8B}" presName="rootComposite" presStyleCnt="0"/>
      <dgm:spPr/>
    </dgm:pt>
    <dgm:pt modelId="{48671CB2-C76D-4B1E-93B6-D409D687AB01}" type="pres">
      <dgm:prSet presAssocID="{51911A9A-142F-418A-9EC7-E0C5CDEDCC8B}" presName="rootText" presStyleLbl="node2" presStyleIdx="12" presStyleCnt="21" custScaleY="90909" custLinFactX="-100000" custLinFactY="-55530" custLinFactNeighborX="-164563" custLinFactNeighborY="-100000">
        <dgm:presLayoutVars>
          <dgm:chPref val="3"/>
        </dgm:presLayoutVars>
      </dgm:prSet>
      <dgm:spPr/>
      <dgm:t>
        <a:bodyPr/>
        <a:lstStyle/>
        <a:p>
          <a:endParaRPr lang="en-US"/>
        </a:p>
      </dgm:t>
    </dgm:pt>
    <dgm:pt modelId="{BE772AAC-FE3C-468F-AF24-00DB44944E24}" type="pres">
      <dgm:prSet presAssocID="{51911A9A-142F-418A-9EC7-E0C5CDEDCC8B}" presName="rootConnector" presStyleLbl="node2" presStyleIdx="12" presStyleCnt="21"/>
      <dgm:spPr/>
      <dgm:t>
        <a:bodyPr/>
        <a:lstStyle/>
        <a:p>
          <a:endParaRPr lang="en-US"/>
        </a:p>
      </dgm:t>
    </dgm:pt>
    <dgm:pt modelId="{012C0877-B027-485E-A0E5-C7403114EF35}" type="pres">
      <dgm:prSet presAssocID="{51911A9A-142F-418A-9EC7-E0C5CDEDCC8B}" presName="hierChild4" presStyleCnt="0"/>
      <dgm:spPr/>
    </dgm:pt>
    <dgm:pt modelId="{36AFA875-7072-4502-8F38-5CFB348D549E}" type="pres">
      <dgm:prSet presAssocID="{51911A9A-142F-418A-9EC7-E0C5CDEDCC8B}" presName="hierChild5" presStyleCnt="0"/>
      <dgm:spPr/>
    </dgm:pt>
    <dgm:pt modelId="{768F48CE-0C7A-4F0C-B0F4-0987908E5702}" type="pres">
      <dgm:prSet presAssocID="{669D1DE5-DE5D-4FE1-BF19-A800C6C517A4}" presName="Name37" presStyleLbl="parChTrans1D2" presStyleIdx="13" presStyleCnt="21"/>
      <dgm:spPr/>
      <dgm:t>
        <a:bodyPr/>
        <a:lstStyle/>
        <a:p>
          <a:endParaRPr lang="en-US"/>
        </a:p>
      </dgm:t>
    </dgm:pt>
    <dgm:pt modelId="{4D634758-71E5-4721-B168-B447DD9B40A1}" type="pres">
      <dgm:prSet presAssocID="{615FCB9B-109E-4F22-9D79-A6F628E62BDF}" presName="hierRoot2" presStyleCnt="0">
        <dgm:presLayoutVars>
          <dgm:hierBranch val="l"/>
        </dgm:presLayoutVars>
      </dgm:prSet>
      <dgm:spPr/>
    </dgm:pt>
    <dgm:pt modelId="{1ECF8E0C-98AA-45DA-99C9-C80A2020D884}" type="pres">
      <dgm:prSet presAssocID="{615FCB9B-109E-4F22-9D79-A6F628E62BDF}" presName="rootComposite" presStyleCnt="0"/>
      <dgm:spPr/>
    </dgm:pt>
    <dgm:pt modelId="{7089B54F-E2C9-4E8A-B4CC-83020B2863D0}" type="pres">
      <dgm:prSet presAssocID="{615FCB9B-109E-4F22-9D79-A6F628E62BDF}" presName="rootText" presStyleLbl="node2" presStyleIdx="13" presStyleCnt="21" custLinFactX="-185563" custLinFactNeighborX="-200000" custLinFactNeighborY="-14528">
        <dgm:presLayoutVars>
          <dgm:chPref val="3"/>
        </dgm:presLayoutVars>
      </dgm:prSet>
      <dgm:spPr/>
      <dgm:t>
        <a:bodyPr/>
        <a:lstStyle/>
        <a:p>
          <a:endParaRPr lang="en-US"/>
        </a:p>
      </dgm:t>
    </dgm:pt>
    <dgm:pt modelId="{AC99BF3B-F1E0-4BCA-B361-89AF88C232C7}" type="pres">
      <dgm:prSet presAssocID="{615FCB9B-109E-4F22-9D79-A6F628E62BDF}" presName="rootConnector" presStyleLbl="node2" presStyleIdx="13" presStyleCnt="21"/>
      <dgm:spPr/>
      <dgm:t>
        <a:bodyPr/>
        <a:lstStyle/>
        <a:p>
          <a:endParaRPr lang="en-US"/>
        </a:p>
      </dgm:t>
    </dgm:pt>
    <dgm:pt modelId="{16FB1DB1-1993-4837-9D21-53389B3904B7}" type="pres">
      <dgm:prSet presAssocID="{615FCB9B-109E-4F22-9D79-A6F628E62BDF}" presName="hierChild4" presStyleCnt="0"/>
      <dgm:spPr/>
    </dgm:pt>
    <dgm:pt modelId="{015F4490-1C2E-4095-95CA-DE54D54665E5}" type="pres">
      <dgm:prSet presAssocID="{615FCB9B-109E-4F22-9D79-A6F628E62BDF}" presName="hierChild5" presStyleCnt="0"/>
      <dgm:spPr/>
    </dgm:pt>
    <dgm:pt modelId="{4EA25C76-241C-4EE0-8DBC-5AFB393E5351}" type="pres">
      <dgm:prSet presAssocID="{E947205F-5824-4DC2-A447-29D933BC95C6}" presName="Name37" presStyleLbl="parChTrans1D2" presStyleIdx="14" presStyleCnt="21"/>
      <dgm:spPr/>
      <dgm:t>
        <a:bodyPr/>
        <a:lstStyle/>
        <a:p>
          <a:endParaRPr lang="en-US"/>
        </a:p>
      </dgm:t>
    </dgm:pt>
    <dgm:pt modelId="{9A6F8083-FC1E-486D-B182-31353977D091}" type="pres">
      <dgm:prSet presAssocID="{350006E1-45F4-48C0-B65F-E9D7F921C7DE}" presName="hierRoot2" presStyleCnt="0">
        <dgm:presLayoutVars>
          <dgm:hierBranch val="l"/>
        </dgm:presLayoutVars>
      </dgm:prSet>
      <dgm:spPr/>
    </dgm:pt>
    <dgm:pt modelId="{5A38628E-A131-407D-89F3-3382F7023C45}" type="pres">
      <dgm:prSet presAssocID="{350006E1-45F4-48C0-B65F-E9D7F921C7DE}" presName="rootComposite" presStyleCnt="0"/>
      <dgm:spPr/>
    </dgm:pt>
    <dgm:pt modelId="{7C2D9991-6BE7-4E80-B30E-78D27CA544D0}" type="pres">
      <dgm:prSet presAssocID="{350006E1-45F4-48C0-B65F-E9D7F921C7DE}" presName="rootText" presStyleLbl="node2" presStyleIdx="14" presStyleCnt="21" custLinFactX="-205965" custLinFactY="22587" custLinFactNeighborX="-300000" custLinFactNeighborY="100000">
        <dgm:presLayoutVars>
          <dgm:chPref val="3"/>
        </dgm:presLayoutVars>
      </dgm:prSet>
      <dgm:spPr/>
      <dgm:t>
        <a:bodyPr/>
        <a:lstStyle/>
        <a:p>
          <a:endParaRPr lang="en-US"/>
        </a:p>
      </dgm:t>
    </dgm:pt>
    <dgm:pt modelId="{F251897B-77BB-4496-B9B6-23C983541192}" type="pres">
      <dgm:prSet presAssocID="{350006E1-45F4-48C0-B65F-E9D7F921C7DE}" presName="rootConnector" presStyleLbl="node2" presStyleIdx="14" presStyleCnt="21"/>
      <dgm:spPr/>
      <dgm:t>
        <a:bodyPr/>
        <a:lstStyle/>
        <a:p>
          <a:endParaRPr lang="en-US"/>
        </a:p>
      </dgm:t>
    </dgm:pt>
    <dgm:pt modelId="{FD6C6B91-5114-46C1-9C56-000102DC5A69}" type="pres">
      <dgm:prSet presAssocID="{350006E1-45F4-48C0-B65F-E9D7F921C7DE}" presName="hierChild4" presStyleCnt="0"/>
      <dgm:spPr/>
    </dgm:pt>
    <dgm:pt modelId="{522F4BB9-568A-4215-BEE8-8A9FEA1AE761}" type="pres">
      <dgm:prSet presAssocID="{350006E1-45F4-48C0-B65F-E9D7F921C7DE}" presName="hierChild5" presStyleCnt="0"/>
      <dgm:spPr/>
    </dgm:pt>
    <dgm:pt modelId="{87389538-B536-40E4-8B69-641F2A6B8097}" type="pres">
      <dgm:prSet presAssocID="{66C9F86E-F38F-476C-AF70-567ABEB8B4AD}" presName="Name37" presStyleLbl="parChTrans1D2" presStyleIdx="15" presStyleCnt="21"/>
      <dgm:spPr/>
      <dgm:t>
        <a:bodyPr/>
        <a:lstStyle/>
        <a:p>
          <a:endParaRPr lang="en-US"/>
        </a:p>
      </dgm:t>
    </dgm:pt>
    <dgm:pt modelId="{5FE67B25-3923-47C9-A05C-2CEF22F1841E}" type="pres">
      <dgm:prSet presAssocID="{C9299C2D-D77F-4B9A-AE57-9CB027C602F1}" presName="hierRoot2" presStyleCnt="0">
        <dgm:presLayoutVars>
          <dgm:hierBranch val="l"/>
        </dgm:presLayoutVars>
      </dgm:prSet>
      <dgm:spPr/>
    </dgm:pt>
    <dgm:pt modelId="{63166048-098A-409D-9231-059C11DD404D}" type="pres">
      <dgm:prSet presAssocID="{C9299C2D-D77F-4B9A-AE57-9CB027C602F1}" presName="rootComposite" presStyleCnt="0"/>
      <dgm:spPr/>
    </dgm:pt>
    <dgm:pt modelId="{583FE36D-D5AA-4AB3-95F0-763F4947AAED}" type="pres">
      <dgm:prSet presAssocID="{C9299C2D-D77F-4B9A-AE57-9CB027C602F1}" presName="rootText" presStyleLbl="node2" presStyleIdx="15" presStyleCnt="21" custLinFactX="-200379" custLinFactY="-57424" custLinFactNeighborX="-300000" custLinFactNeighborY="-100000">
        <dgm:presLayoutVars>
          <dgm:chPref val="3"/>
        </dgm:presLayoutVars>
      </dgm:prSet>
      <dgm:spPr/>
      <dgm:t>
        <a:bodyPr/>
        <a:lstStyle/>
        <a:p>
          <a:endParaRPr lang="en-US"/>
        </a:p>
      </dgm:t>
    </dgm:pt>
    <dgm:pt modelId="{0498971B-07C7-45B4-B8F5-10D63F47A931}" type="pres">
      <dgm:prSet presAssocID="{C9299C2D-D77F-4B9A-AE57-9CB027C602F1}" presName="rootConnector" presStyleLbl="node2" presStyleIdx="15" presStyleCnt="21"/>
      <dgm:spPr/>
      <dgm:t>
        <a:bodyPr/>
        <a:lstStyle/>
        <a:p>
          <a:endParaRPr lang="en-US"/>
        </a:p>
      </dgm:t>
    </dgm:pt>
    <dgm:pt modelId="{3DD86525-2FAE-43B2-8936-628C801DCAB1}" type="pres">
      <dgm:prSet presAssocID="{C9299C2D-D77F-4B9A-AE57-9CB027C602F1}" presName="hierChild4" presStyleCnt="0"/>
      <dgm:spPr/>
    </dgm:pt>
    <dgm:pt modelId="{CA6E04AB-AFA5-478F-B3AA-227A9A23553D}" type="pres">
      <dgm:prSet presAssocID="{C9299C2D-D77F-4B9A-AE57-9CB027C602F1}" presName="hierChild5" presStyleCnt="0"/>
      <dgm:spPr/>
    </dgm:pt>
    <dgm:pt modelId="{41D55344-B6FB-4D5A-9E82-E981F6DEC345}" type="pres">
      <dgm:prSet presAssocID="{7094AF08-5C55-470C-84B8-33B1C31B1550}" presName="Name37" presStyleLbl="parChTrans1D2" presStyleIdx="16" presStyleCnt="21"/>
      <dgm:spPr/>
      <dgm:t>
        <a:bodyPr/>
        <a:lstStyle/>
        <a:p>
          <a:endParaRPr lang="en-US"/>
        </a:p>
      </dgm:t>
    </dgm:pt>
    <dgm:pt modelId="{402BD7A5-7A68-4EE6-8283-D51BB170F641}" type="pres">
      <dgm:prSet presAssocID="{7FCD8CF1-555F-4782-96AF-104E5B239155}" presName="hierRoot2" presStyleCnt="0">
        <dgm:presLayoutVars>
          <dgm:hierBranch val="l"/>
        </dgm:presLayoutVars>
      </dgm:prSet>
      <dgm:spPr/>
    </dgm:pt>
    <dgm:pt modelId="{72C1F82C-DB51-4611-8FC5-8853F26903C6}" type="pres">
      <dgm:prSet presAssocID="{7FCD8CF1-555F-4782-96AF-104E5B239155}" presName="rootComposite" presStyleCnt="0"/>
      <dgm:spPr/>
    </dgm:pt>
    <dgm:pt modelId="{811B5ED9-EE0B-44CA-AA73-EE43D0134A1C}" type="pres">
      <dgm:prSet presAssocID="{7FCD8CF1-555F-4782-96AF-104E5B239155}" presName="rootText" presStyleLbl="node2" presStyleIdx="16" presStyleCnt="21" custLinFactX="-300000" custLinFactNeighborX="-321379" custLinFactNeighborY="-19612">
        <dgm:presLayoutVars>
          <dgm:chPref val="3"/>
        </dgm:presLayoutVars>
      </dgm:prSet>
      <dgm:spPr/>
      <dgm:t>
        <a:bodyPr/>
        <a:lstStyle/>
        <a:p>
          <a:endParaRPr lang="en-US"/>
        </a:p>
      </dgm:t>
    </dgm:pt>
    <dgm:pt modelId="{8D7736B0-EB78-4D71-9A60-8282031C70A0}" type="pres">
      <dgm:prSet presAssocID="{7FCD8CF1-555F-4782-96AF-104E5B239155}" presName="rootConnector" presStyleLbl="node2" presStyleIdx="16" presStyleCnt="21"/>
      <dgm:spPr/>
      <dgm:t>
        <a:bodyPr/>
        <a:lstStyle/>
        <a:p>
          <a:endParaRPr lang="en-US"/>
        </a:p>
      </dgm:t>
    </dgm:pt>
    <dgm:pt modelId="{0DD7621A-4C97-4C8E-899B-A610F11A21CD}" type="pres">
      <dgm:prSet presAssocID="{7FCD8CF1-555F-4782-96AF-104E5B239155}" presName="hierChild4" presStyleCnt="0"/>
      <dgm:spPr/>
    </dgm:pt>
    <dgm:pt modelId="{AE6B37E8-02F3-469D-B80A-CAB5D8B5A7D3}" type="pres">
      <dgm:prSet presAssocID="{7FCD8CF1-555F-4782-96AF-104E5B239155}" presName="hierChild5" presStyleCnt="0"/>
      <dgm:spPr/>
    </dgm:pt>
    <dgm:pt modelId="{21A53A98-FE24-4E82-8F38-0283AE8B94BB}" type="pres">
      <dgm:prSet presAssocID="{7268B85C-00BB-4C91-A111-0E8DAA269599}" presName="Name37" presStyleLbl="parChTrans1D2" presStyleIdx="17" presStyleCnt="21"/>
      <dgm:spPr/>
      <dgm:t>
        <a:bodyPr/>
        <a:lstStyle/>
        <a:p>
          <a:endParaRPr lang="en-US"/>
        </a:p>
      </dgm:t>
    </dgm:pt>
    <dgm:pt modelId="{F88CD344-0037-417E-9F3C-6D9C83E3CD3F}" type="pres">
      <dgm:prSet presAssocID="{08B2F10B-F62E-418F-8462-BD5BCB5D4AD4}" presName="hierRoot2" presStyleCnt="0">
        <dgm:presLayoutVars>
          <dgm:hierBranch val="init"/>
        </dgm:presLayoutVars>
      </dgm:prSet>
      <dgm:spPr/>
    </dgm:pt>
    <dgm:pt modelId="{04CCE777-A6E4-4DA6-A763-5CE1546AD0C1}" type="pres">
      <dgm:prSet presAssocID="{08B2F10B-F62E-418F-8462-BD5BCB5D4AD4}" presName="rootComposite" presStyleCnt="0"/>
      <dgm:spPr/>
    </dgm:pt>
    <dgm:pt modelId="{5627E516-8D0E-4976-A0AE-114ABB8B74C0}" type="pres">
      <dgm:prSet presAssocID="{08B2F10B-F62E-418F-8462-BD5BCB5D4AD4}" presName="rootText" presStyleLbl="node2" presStyleIdx="17" presStyleCnt="21" custLinFactX="-342379" custLinFactY="24864" custLinFactNeighborX="-400000" custLinFactNeighborY="100000">
        <dgm:presLayoutVars>
          <dgm:chPref val="3"/>
        </dgm:presLayoutVars>
      </dgm:prSet>
      <dgm:spPr/>
      <dgm:t>
        <a:bodyPr/>
        <a:lstStyle/>
        <a:p>
          <a:endParaRPr lang="en-US"/>
        </a:p>
      </dgm:t>
    </dgm:pt>
    <dgm:pt modelId="{78928D1C-472F-4B58-805D-8F2B3D7B27B7}" type="pres">
      <dgm:prSet presAssocID="{08B2F10B-F62E-418F-8462-BD5BCB5D4AD4}" presName="rootConnector" presStyleLbl="node2" presStyleIdx="17" presStyleCnt="21"/>
      <dgm:spPr/>
      <dgm:t>
        <a:bodyPr/>
        <a:lstStyle/>
        <a:p>
          <a:endParaRPr lang="en-US"/>
        </a:p>
      </dgm:t>
    </dgm:pt>
    <dgm:pt modelId="{8424C4DF-8CB0-42E5-A00D-1BC1A1B57018}" type="pres">
      <dgm:prSet presAssocID="{08B2F10B-F62E-418F-8462-BD5BCB5D4AD4}" presName="hierChild4" presStyleCnt="0"/>
      <dgm:spPr/>
    </dgm:pt>
    <dgm:pt modelId="{DE8986FC-3A9B-4209-82F6-6F4A0D35DD66}" type="pres">
      <dgm:prSet presAssocID="{08B2F10B-F62E-418F-8462-BD5BCB5D4AD4}" presName="hierChild5" presStyleCnt="0"/>
      <dgm:spPr/>
    </dgm:pt>
    <dgm:pt modelId="{ADFAA83C-DE9E-4879-BB69-5EF5025317F2}" type="pres">
      <dgm:prSet presAssocID="{5F4D9EAD-F60D-4777-AE54-E638EE1B6FA8}" presName="Name37" presStyleLbl="parChTrans1D2" presStyleIdx="18" presStyleCnt="21"/>
      <dgm:spPr/>
      <dgm:t>
        <a:bodyPr/>
        <a:lstStyle/>
        <a:p>
          <a:endParaRPr lang="en-US"/>
        </a:p>
      </dgm:t>
    </dgm:pt>
    <dgm:pt modelId="{80F57BEC-9EF7-45FC-BAD6-D298E6921C69}" type="pres">
      <dgm:prSet presAssocID="{B0390BA0-1004-469F-823A-BDA21F499245}" presName="hierRoot2" presStyleCnt="0">
        <dgm:presLayoutVars>
          <dgm:hierBranch val="l"/>
        </dgm:presLayoutVars>
      </dgm:prSet>
      <dgm:spPr/>
    </dgm:pt>
    <dgm:pt modelId="{EE2BC3BD-EAE1-439E-805B-98ABFA6ACE33}" type="pres">
      <dgm:prSet presAssocID="{B0390BA0-1004-469F-823A-BDA21F499245}" presName="rootComposite" presStyleCnt="0"/>
      <dgm:spPr/>
    </dgm:pt>
    <dgm:pt modelId="{F4750F88-6210-438C-8B67-86DC0459BE84}" type="pres">
      <dgm:prSet presAssocID="{B0390BA0-1004-469F-823A-BDA21F499245}" presName="rootText" presStyleLbl="node2" presStyleIdx="18" presStyleCnt="21" custLinFactX="-334789" custLinFactY="-58609" custLinFactNeighborX="-400000" custLinFactNeighborY="-100000">
        <dgm:presLayoutVars>
          <dgm:chPref val="3"/>
        </dgm:presLayoutVars>
      </dgm:prSet>
      <dgm:spPr/>
      <dgm:t>
        <a:bodyPr/>
        <a:lstStyle/>
        <a:p>
          <a:endParaRPr lang="en-US"/>
        </a:p>
      </dgm:t>
    </dgm:pt>
    <dgm:pt modelId="{E55FF196-FEA9-4234-8B93-47BF4D7947C8}" type="pres">
      <dgm:prSet presAssocID="{B0390BA0-1004-469F-823A-BDA21F499245}" presName="rootConnector" presStyleLbl="node2" presStyleIdx="18" presStyleCnt="21"/>
      <dgm:spPr/>
      <dgm:t>
        <a:bodyPr/>
        <a:lstStyle/>
        <a:p>
          <a:endParaRPr lang="en-US"/>
        </a:p>
      </dgm:t>
    </dgm:pt>
    <dgm:pt modelId="{082A88FF-F5D7-433D-BA6D-C3056D05B30E}" type="pres">
      <dgm:prSet presAssocID="{B0390BA0-1004-469F-823A-BDA21F499245}" presName="hierChild4" presStyleCnt="0"/>
      <dgm:spPr/>
    </dgm:pt>
    <dgm:pt modelId="{7D9A4C13-6A78-40A6-AF19-3BAB43E64A37}" type="pres">
      <dgm:prSet presAssocID="{B0390BA0-1004-469F-823A-BDA21F499245}" presName="hierChild5" presStyleCnt="0"/>
      <dgm:spPr/>
    </dgm:pt>
    <dgm:pt modelId="{5E2BED78-A999-45DF-AEBB-A1965AF3B9C6}" type="pres">
      <dgm:prSet presAssocID="{648D6034-349C-46D7-BFBF-BC83F4ABC048}" presName="Name37" presStyleLbl="parChTrans1D2" presStyleIdx="19" presStyleCnt="21"/>
      <dgm:spPr/>
      <dgm:t>
        <a:bodyPr/>
        <a:lstStyle/>
        <a:p>
          <a:endParaRPr lang="en-US"/>
        </a:p>
      </dgm:t>
    </dgm:pt>
    <dgm:pt modelId="{B274DEA2-F314-4584-A99B-325F28F5AAAF}" type="pres">
      <dgm:prSet presAssocID="{3DCCCB7A-1469-4F44-8DE7-3460CC6440A2}" presName="hierRoot2" presStyleCnt="0">
        <dgm:presLayoutVars>
          <dgm:hierBranch val="init"/>
        </dgm:presLayoutVars>
      </dgm:prSet>
      <dgm:spPr/>
    </dgm:pt>
    <dgm:pt modelId="{1EBBA57E-F02E-4BB4-AD39-25C160FE8288}" type="pres">
      <dgm:prSet presAssocID="{3DCCCB7A-1469-4F44-8DE7-3460CC6440A2}" presName="rootComposite" presStyleCnt="0"/>
      <dgm:spPr/>
    </dgm:pt>
    <dgm:pt modelId="{CF8FFD8B-94E7-4087-8241-A6E306872965}" type="pres">
      <dgm:prSet presAssocID="{3DCCCB7A-1469-4F44-8DE7-3460CC6440A2}" presName="rootText" presStyleLbl="node2" presStyleIdx="19" presStyleCnt="21" custLinFactX="-400000" custLinFactNeighborX="-457853" custLinFactNeighborY="-20433">
        <dgm:presLayoutVars>
          <dgm:chPref val="3"/>
        </dgm:presLayoutVars>
      </dgm:prSet>
      <dgm:spPr/>
      <dgm:t>
        <a:bodyPr/>
        <a:lstStyle/>
        <a:p>
          <a:endParaRPr lang="en-US"/>
        </a:p>
      </dgm:t>
    </dgm:pt>
    <dgm:pt modelId="{E61F4E14-AC87-4DA0-B624-6595FC21A4EE}" type="pres">
      <dgm:prSet presAssocID="{3DCCCB7A-1469-4F44-8DE7-3460CC6440A2}" presName="rootConnector" presStyleLbl="node2" presStyleIdx="19" presStyleCnt="21"/>
      <dgm:spPr/>
      <dgm:t>
        <a:bodyPr/>
        <a:lstStyle/>
        <a:p>
          <a:endParaRPr lang="en-US"/>
        </a:p>
      </dgm:t>
    </dgm:pt>
    <dgm:pt modelId="{CD939B71-4698-4845-B6CF-A33A479EDEF2}" type="pres">
      <dgm:prSet presAssocID="{3DCCCB7A-1469-4F44-8DE7-3460CC6440A2}" presName="hierChild4" presStyleCnt="0"/>
      <dgm:spPr/>
    </dgm:pt>
    <dgm:pt modelId="{1821B807-4D15-4A77-9A08-C1999A392AFF}" type="pres">
      <dgm:prSet presAssocID="{3DCCCB7A-1469-4F44-8DE7-3460CC6440A2}" presName="hierChild5" presStyleCnt="0"/>
      <dgm:spPr/>
    </dgm:pt>
    <dgm:pt modelId="{1F25EEBE-F23A-4C57-B7DA-782CE8B1E38B}" type="pres">
      <dgm:prSet presAssocID="{FE2820D1-7437-47A8-82E4-35E1B1EA5D33}" presName="Name37" presStyleLbl="parChTrans1D2" presStyleIdx="20" presStyleCnt="21"/>
      <dgm:spPr/>
      <dgm:t>
        <a:bodyPr/>
        <a:lstStyle/>
        <a:p>
          <a:endParaRPr lang="en-US"/>
        </a:p>
      </dgm:t>
    </dgm:pt>
    <dgm:pt modelId="{6F841E85-041B-4FCF-98A4-499B99BE1EB7}" type="pres">
      <dgm:prSet presAssocID="{A5BEF6E1-4272-482A-A153-A4F59942BB9D}" presName="hierRoot2" presStyleCnt="0">
        <dgm:presLayoutVars>
          <dgm:hierBranch val="init"/>
        </dgm:presLayoutVars>
      </dgm:prSet>
      <dgm:spPr/>
    </dgm:pt>
    <dgm:pt modelId="{049271D3-B95E-4469-BBAF-14D54BFBD23A}" type="pres">
      <dgm:prSet presAssocID="{A5BEF6E1-4272-482A-A153-A4F59942BB9D}" presName="rootComposite" presStyleCnt="0"/>
      <dgm:spPr/>
    </dgm:pt>
    <dgm:pt modelId="{54E9EEB4-E5E2-4A0A-9D78-A3210E86BF41}" type="pres">
      <dgm:prSet presAssocID="{A5BEF6E1-4272-482A-A153-A4F59942BB9D}" presName="rootText" presStyleLbl="node2" presStyleIdx="20" presStyleCnt="21" custLinFactX="-476577" custLinFactY="22821" custLinFactNeighborX="-500000" custLinFactNeighborY="100000">
        <dgm:presLayoutVars>
          <dgm:chPref val="3"/>
        </dgm:presLayoutVars>
      </dgm:prSet>
      <dgm:spPr/>
      <dgm:t>
        <a:bodyPr/>
        <a:lstStyle/>
        <a:p>
          <a:endParaRPr lang="en-US"/>
        </a:p>
      </dgm:t>
    </dgm:pt>
    <dgm:pt modelId="{A72B8ECF-39D7-4C43-90BF-D4516CE3D2AE}" type="pres">
      <dgm:prSet presAssocID="{A5BEF6E1-4272-482A-A153-A4F59942BB9D}" presName="rootConnector" presStyleLbl="node2" presStyleIdx="20" presStyleCnt="21"/>
      <dgm:spPr/>
      <dgm:t>
        <a:bodyPr/>
        <a:lstStyle/>
        <a:p>
          <a:endParaRPr lang="en-US"/>
        </a:p>
      </dgm:t>
    </dgm:pt>
    <dgm:pt modelId="{89CCF194-89F2-49C5-8DB5-DF56485BD65B}" type="pres">
      <dgm:prSet presAssocID="{A5BEF6E1-4272-482A-A153-A4F59942BB9D}" presName="hierChild4" presStyleCnt="0"/>
      <dgm:spPr/>
    </dgm:pt>
    <dgm:pt modelId="{888F0F32-C7FB-468B-8A1F-2CB4C275589A}" type="pres">
      <dgm:prSet presAssocID="{A5BEF6E1-4272-482A-A153-A4F59942BB9D}" presName="hierChild5" presStyleCnt="0"/>
      <dgm:spPr/>
    </dgm:pt>
    <dgm:pt modelId="{CD713B54-5BCE-4E2A-A22B-0D397A48F5D7}" type="pres">
      <dgm:prSet presAssocID="{72E1347E-D1EF-4377-B9CC-80851785A4EA}" presName="hierChild3" presStyleCnt="0"/>
      <dgm:spPr/>
    </dgm:pt>
  </dgm:ptLst>
  <dgm:cxnLst>
    <dgm:cxn modelId="{1E184A77-C742-4A3E-8E90-41D4B1763093}" type="presOf" srcId="{AB758BB6-00C7-4555-B4B5-83C4CFD6CA36}" destId="{E097D9C6-173B-4653-98B0-A8E30A0B7459}" srcOrd="1" destOrd="0" presId="urn:microsoft.com/office/officeart/2005/8/layout/orgChart1"/>
    <dgm:cxn modelId="{52CF7137-1699-47C9-8B8C-FC93CDFBBFD6}" srcId="{1951322F-1E34-4573-8316-8EB8632445E9}" destId="{8C54F793-3F9A-49E6-BA9D-6AE9B9E3F4F9}" srcOrd="1" destOrd="0" parTransId="{2B614BE6-5B8E-46AC-BBF9-088EEE5ABB00}" sibTransId="{376BD560-0A98-40FD-BF6A-F3001414E572}"/>
    <dgm:cxn modelId="{B46DBAAE-47D8-475B-B0AD-F79A17810228}" type="presOf" srcId="{0B279963-3247-418D-98D3-A9C77E36461E}" destId="{887D1594-58A3-492E-AF7F-64B4D4DC5A0A}" srcOrd="0" destOrd="0" presId="urn:microsoft.com/office/officeart/2005/8/layout/orgChart1"/>
    <dgm:cxn modelId="{34926877-7B2E-4CD0-8B7D-1C70BB2FD551}" type="presOf" srcId="{DD0CC5BD-4DDF-4753-80A3-54C5B0F5FCAE}" destId="{CBAA5842-6B37-4878-8432-AB47F200A7F2}" srcOrd="0" destOrd="0" presId="urn:microsoft.com/office/officeart/2005/8/layout/orgChart1"/>
    <dgm:cxn modelId="{CA34E65B-4FDD-49F1-A6BD-F3679BA1A08F}" type="presOf" srcId="{7848E94A-64D8-431D-A9E6-263CE4BC14DB}" destId="{FFAA3061-D3B4-41D9-8CF7-EBA48646AC4C}" srcOrd="1" destOrd="0" presId="urn:microsoft.com/office/officeart/2005/8/layout/orgChart1"/>
    <dgm:cxn modelId="{A0CE31FE-54FB-4A7C-BD2E-483ACA1230FC}" srcId="{72E1347E-D1EF-4377-B9CC-80851785A4EA}" destId="{B0390BA0-1004-469F-823A-BDA21F499245}" srcOrd="18" destOrd="0" parTransId="{5F4D9EAD-F60D-4777-AE54-E638EE1B6FA8}" sibTransId="{EDCD27FD-2959-4B26-B2D1-C245B2756886}"/>
    <dgm:cxn modelId="{F507E5A4-F9D9-46FF-AE8A-5A18E15FA592}" type="presOf" srcId="{72E1347E-D1EF-4377-B9CC-80851785A4EA}" destId="{49EDC6D9-6174-477D-A616-1E980BF3FA75}" srcOrd="0" destOrd="0" presId="urn:microsoft.com/office/officeart/2005/8/layout/orgChart1"/>
    <dgm:cxn modelId="{C8CC97C0-7BC4-4B61-8D7A-EC65A83FCE4B}" type="presOf" srcId="{5F4D9EAD-F60D-4777-AE54-E638EE1B6FA8}" destId="{ADFAA83C-DE9E-4879-BB69-5EF5025317F2}" srcOrd="0" destOrd="0" presId="urn:microsoft.com/office/officeart/2005/8/layout/orgChart1"/>
    <dgm:cxn modelId="{CFDFC939-D3E6-4FB8-B0E8-59CF17EB1A1F}" type="presOf" srcId="{B2BD6D7B-EA3F-4D1E-A485-256C4890F2CC}" destId="{22099F04-C748-4A4E-B3C0-D38BAA310223}" srcOrd="0" destOrd="0" presId="urn:microsoft.com/office/officeart/2005/8/layout/orgChart1"/>
    <dgm:cxn modelId="{D90ACA7F-9D99-4C36-8F44-5405BCF0D2EC}" type="presOf" srcId="{3DCCCB7A-1469-4F44-8DE7-3460CC6440A2}" destId="{CF8FFD8B-94E7-4087-8241-A6E306872965}" srcOrd="0" destOrd="0" presId="urn:microsoft.com/office/officeart/2005/8/layout/orgChart1"/>
    <dgm:cxn modelId="{DF382DD3-A9E8-41AC-8D80-683F432576AE}" srcId="{6AD8E1A0-645E-4B8E-9A3A-D7B148699390}" destId="{BE62CC0E-51D4-4F4B-A047-5F9AD5296993}" srcOrd="0" destOrd="0" parTransId="{FA649C32-ADBF-4CD1-AC66-043F0ED52E06}" sibTransId="{97EE41DC-6599-4D18-8828-E91048A655A1}"/>
    <dgm:cxn modelId="{BE9EB29A-42F6-47F3-B2C0-D2F9CBAFF86D}" type="presOf" srcId="{9153E577-7A31-4B56-9BA0-92CAD96A9490}" destId="{41332463-36F8-45D8-95C0-746E4B909FDD}" srcOrd="1" destOrd="0" presId="urn:microsoft.com/office/officeart/2005/8/layout/orgChart1"/>
    <dgm:cxn modelId="{45864A8A-46BE-4142-AA46-53A472241AF9}" type="presOf" srcId="{44268002-BDCA-42FB-9D0C-7AA86B07169F}" destId="{28E9E129-A2FD-4935-8408-A93670DEDD04}" srcOrd="1" destOrd="0" presId="urn:microsoft.com/office/officeart/2005/8/layout/orgChart1"/>
    <dgm:cxn modelId="{A0A744FC-8124-4748-BB1D-42E197BB5E20}" type="presOf" srcId="{952F1C65-97E3-4A5D-B123-37AFA1952BFD}" destId="{B3452B9B-8EDB-4984-8628-8AA38541D9DA}" srcOrd="0" destOrd="0" presId="urn:microsoft.com/office/officeart/2005/8/layout/orgChart1"/>
    <dgm:cxn modelId="{21D6354E-6B8B-48EC-8B06-34941F4F56C8}" type="presOf" srcId="{6AD8E1A0-645E-4B8E-9A3A-D7B148699390}" destId="{AF598896-DFE0-4296-A642-B3F9A75C5D24}" srcOrd="1" destOrd="0" presId="urn:microsoft.com/office/officeart/2005/8/layout/orgChart1"/>
    <dgm:cxn modelId="{29204D8B-DF83-454A-B301-56EC6FA63C3E}" type="presOf" srcId="{E62ACD22-ECF4-430A-962D-8C5F53A23CBE}" destId="{F60275FE-080E-478A-A2E1-4B82AC771EFD}" srcOrd="0" destOrd="0" presId="urn:microsoft.com/office/officeart/2005/8/layout/orgChart1"/>
    <dgm:cxn modelId="{CDD14ED9-C4F8-402F-B0CE-8361B21F923C}" type="presOf" srcId="{7094AF08-5C55-470C-84B8-33B1C31B1550}" destId="{41D55344-B6FB-4D5A-9E82-E981F6DEC345}" srcOrd="0" destOrd="0" presId="urn:microsoft.com/office/officeart/2005/8/layout/orgChart1"/>
    <dgm:cxn modelId="{604F7060-D600-47BC-ABE9-042BF5BACED4}" type="presOf" srcId="{8C54F793-3F9A-49E6-BA9D-6AE9B9E3F4F9}" destId="{17CAD163-F9F2-4BE8-ACD4-6C37DFEAEB9D}" srcOrd="1" destOrd="0" presId="urn:microsoft.com/office/officeart/2005/8/layout/orgChart1"/>
    <dgm:cxn modelId="{1F34953C-41C8-4D8F-9C8B-43FF4A1DE1F4}" type="presOf" srcId="{C24CB0FF-229C-46DA-9AF9-1EC918A582E9}" destId="{29B17754-FE91-45FF-8056-8CE6C3F200C4}" srcOrd="0" destOrd="0" presId="urn:microsoft.com/office/officeart/2005/8/layout/orgChart1"/>
    <dgm:cxn modelId="{F295C50B-7E19-4B1A-8F09-74B414D22E7E}" type="presOf" srcId="{778F33F9-74D9-4474-B83D-380E6E061BF8}" destId="{49BFF08A-40AA-4F2C-8BCC-FE052B540407}" srcOrd="0" destOrd="0" presId="urn:microsoft.com/office/officeart/2005/8/layout/orgChart1"/>
    <dgm:cxn modelId="{54FDD071-2482-48DD-A4BD-FA05F5C4B70C}" type="presOf" srcId="{27FB5652-BD38-4605-A915-F2797B1BD6EC}" destId="{78A0F7F9-FBB4-4352-9E50-EF9175A47331}" srcOrd="0" destOrd="0" presId="urn:microsoft.com/office/officeart/2005/8/layout/orgChart1"/>
    <dgm:cxn modelId="{67D7D9D7-FC3A-433E-8D86-0D91DC54E5C7}" srcId="{72E1347E-D1EF-4377-B9CC-80851785A4EA}" destId="{C24CB0FF-229C-46DA-9AF9-1EC918A582E9}" srcOrd="1" destOrd="0" parTransId="{E11C9EE2-60BD-4F31-A634-713C0CBC82D9}" sibTransId="{4413CB51-5750-448C-91B8-DB3D45B4B1FF}"/>
    <dgm:cxn modelId="{CB8D35DB-4B09-4704-BA59-2EC5F06D54E1}" type="presOf" srcId="{9E51BFE9-9A24-4880-A201-2F98E070928B}" destId="{BF8FF3CC-F50B-48A3-8D1C-726EC3E3E733}" srcOrd="1" destOrd="0" presId="urn:microsoft.com/office/officeart/2005/8/layout/orgChart1"/>
    <dgm:cxn modelId="{22156462-0B14-4836-8EE2-E5527D3EDBDA}" type="presOf" srcId="{6D948FFA-D261-4268-ACFE-95F65C4F86C6}" destId="{501C3820-9EA2-4257-A4B0-64B2AC50CFA6}" srcOrd="0" destOrd="0" presId="urn:microsoft.com/office/officeart/2005/8/layout/orgChart1"/>
    <dgm:cxn modelId="{DA589425-0B0E-4AA9-BF67-B75C0539D9C9}" srcId="{72E1347E-D1EF-4377-B9CC-80851785A4EA}" destId="{628B692D-0B63-48E1-A8B7-19D8BA377A6C}" srcOrd="11" destOrd="0" parTransId="{70F23FDE-67A0-495E-A148-6A137E29BDBB}" sibTransId="{7FEA0FC2-AF3F-48CD-A981-4530E57CB648}"/>
    <dgm:cxn modelId="{51CC1A6F-8D3E-4637-B00F-EC9DAD5C2844}" type="presOf" srcId="{648D6034-349C-46D7-BFBF-BC83F4ABC048}" destId="{5E2BED78-A999-45DF-AEBB-A1965AF3B9C6}" srcOrd="0" destOrd="0" presId="urn:microsoft.com/office/officeart/2005/8/layout/orgChart1"/>
    <dgm:cxn modelId="{C65C1551-FC08-4E1A-B8B8-E7E62615F8F5}" srcId="{3371F11B-51A2-4564-BB04-B5F40B6AE631}" destId="{44268002-BDCA-42FB-9D0C-7AA86B07169F}" srcOrd="4" destOrd="0" parTransId="{2DCD6FE9-5449-43DF-8A50-856F05676389}" sibTransId="{96D1637E-79FA-4ED6-BF2D-22E3EE7401CC}"/>
    <dgm:cxn modelId="{CE87F0BA-B8F2-46C3-A089-722987D9535E}" type="presOf" srcId="{616AF7C5-7DC5-4B41-9773-8A903F9DC3B1}" destId="{70FA247E-2C3A-46D0-B071-18130A7C9D14}" srcOrd="0" destOrd="0" presId="urn:microsoft.com/office/officeart/2005/8/layout/orgChart1"/>
    <dgm:cxn modelId="{2A9A6C44-66B7-458F-8688-72CFD31C42AF}" type="presOf" srcId="{C4F128DA-FBB9-4496-A400-162A63032CF3}" destId="{5E0A7105-5FA6-417E-BFBF-A24B301427BC}" srcOrd="0" destOrd="0" presId="urn:microsoft.com/office/officeart/2005/8/layout/orgChart1"/>
    <dgm:cxn modelId="{2C6938AF-5A1A-4DC4-A2F8-4A32EC8C3925}" type="presOf" srcId="{04124480-5717-4060-A4F7-9BE5568D8577}" destId="{5D823745-1510-418C-A592-84B0201D5B22}" srcOrd="0" destOrd="0" presId="urn:microsoft.com/office/officeart/2005/8/layout/orgChart1"/>
    <dgm:cxn modelId="{654A20E4-9BCE-4DD2-9AA1-A9D8D5A35EEC}" type="presOf" srcId="{A77032DB-0B47-4E2F-84E4-972A77C0613A}" destId="{38999F84-A85A-4AA4-A880-362D7F29F744}" srcOrd="0" destOrd="0" presId="urn:microsoft.com/office/officeart/2005/8/layout/orgChart1"/>
    <dgm:cxn modelId="{3146863E-E97A-42FC-8634-0E0CF19CCA31}" type="presOf" srcId="{BA0C45B7-0361-4EF3-9CF7-FEEF6FE7622E}" destId="{79AA285A-076A-4AB3-9A0D-9FA9AC40A0CE}" srcOrd="1" destOrd="0" presId="urn:microsoft.com/office/officeart/2005/8/layout/orgChart1"/>
    <dgm:cxn modelId="{DBEF6FCE-67CC-4B32-BDE2-6117F42E5D2A}" type="presOf" srcId="{C7F338F6-7FF7-40B0-9CA6-DA322B9F1FEB}" destId="{1E59639E-3A94-4756-BBAB-F2C12D78DB8A}" srcOrd="0" destOrd="0" presId="urn:microsoft.com/office/officeart/2005/8/layout/orgChart1"/>
    <dgm:cxn modelId="{82A7C4B5-182B-4126-88EB-39524E7B31F4}" type="presOf" srcId="{7268B85C-00BB-4C91-A111-0E8DAA269599}" destId="{21A53A98-FE24-4E82-8F38-0283AE8B94BB}" srcOrd="0" destOrd="0" presId="urn:microsoft.com/office/officeart/2005/8/layout/orgChart1"/>
    <dgm:cxn modelId="{E2957C4C-2394-48DA-A2AF-84A17C897A22}" type="presOf" srcId="{669D1DE5-DE5D-4FE1-BF19-A800C6C517A4}" destId="{768F48CE-0C7A-4F0C-B0F4-0987908E5702}" srcOrd="0" destOrd="0" presId="urn:microsoft.com/office/officeart/2005/8/layout/orgChart1"/>
    <dgm:cxn modelId="{69A25499-6492-42FE-823F-63042D36A095}" type="presOf" srcId="{7102274A-6A93-4B6E-BEF8-82D7A3B6F4C1}" destId="{6AD17878-81E1-4754-BB13-781B81186076}" srcOrd="0" destOrd="0" presId="urn:microsoft.com/office/officeart/2005/8/layout/orgChart1"/>
    <dgm:cxn modelId="{612E44D0-91CC-4965-AEDF-542396F8A4C2}" type="presOf" srcId="{AFD24821-43F0-4FEE-B343-6EB453294123}" destId="{226071AE-6F55-48DE-AA4B-2B5451F5EE95}" srcOrd="0" destOrd="0" presId="urn:microsoft.com/office/officeart/2005/8/layout/orgChart1"/>
    <dgm:cxn modelId="{CBB7C9C5-CAFE-4CB5-933C-4CD53696552A}" srcId="{72E1347E-D1EF-4377-B9CC-80851785A4EA}" destId="{1951322F-1E34-4573-8316-8EB8632445E9}" srcOrd="6" destOrd="0" parTransId="{0B279963-3247-418D-98D3-A9C77E36461E}" sibTransId="{3B370C6F-FC2C-4E9C-B1E2-F47AE20C51B6}"/>
    <dgm:cxn modelId="{6CD47B2F-7DA6-4990-8B30-5347EA0D6450}" type="presOf" srcId="{C7F338F6-7FF7-40B0-9CA6-DA322B9F1FEB}" destId="{C322A927-06B1-40A3-AA6C-8FC8F4A04053}" srcOrd="1" destOrd="0" presId="urn:microsoft.com/office/officeart/2005/8/layout/orgChart1"/>
    <dgm:cxn modelId="{C7449D7C-DB68-4E47-A06F-18DCEBDE4E33}" srcId="{72E1347E-D1EF-4377-B9CC-80851785A4EA}" destId="{E62ACD22-ECF4-430A-962D-8C5F53A23CBE}" srcOrd="4" destOrd="0" parTransId="{53D3BB8B-86CD-427E-A4BD-DCA5B95D3B3B}" sibTransId="{F54AB35C-7912-45B4-B982-FBE44C8571EC}"/>
    <dgm:cxn modelId="{0932D9CE-44CD-4194-95E6-715C918F115E}" srcId="{6AD8E1A0-645E-4B8E-9A3A-D7B148699390}" destId="{616AF7C5-7DC5-4B41-9773-8A903F9DC3B1}" srcOrd="1" destOrd="0" parTransId="{DED93791-7EFC-4EF5-8709-7D219D20D857}" sibTransId="{D4247D65-1CC7-4FEA-BACD-80DC1C51930B}"/>
    <dgm:cxn modelId="{2DAF47EC-91D8-455B-8F64-419B69B3F7BA}" type="presOf" srcId="{2B128574-4AD6-4EA5-B1ED-0C19CF6C5362}" destId="{18AD97F6-05DD-4EFF-9656-1703A000166D}" srcOrd="0" destOrd="0" presId="urn:microsoft.com/office/officeart/2005/8/layout/orgChart1"/>
    <dgm:cxn modelId="{AA461ED0-B4AC-4D43-B671-B66C3E4BF2D1}" type="presOf" srcId="{DEE3A8F7-7E11-42E3-88EA-521DCD27CB15}" destId="{DD263E0F-43CF-4102-AA91-82EC4A9CBFDE}" srcOrd="0" destOrd="0" presId="urn:microsoft.com/office/officeart/2005/8/layout/orgChart1"/>
    <dgm:cxn modelId="{CAD9F414-8E14-4A34-879F-E8060B986297}" srcId="{72E1347E-D1EF-4377-B9CC-80851785A4EA}" destId="{A5BEF6E1-4272-482A-A153-A4F59942BB9D}" srcOrd="20" destOrd="0" parTransId="{FE2820D1-7437-47A8-82E4-35E1B1EA5D33}" sibTransId="{A777A214-0E84-4494-A299-6B5819A8E1B1}"/>
    <dgm:cxn modelId="{A7BDCA97-7399-497A-927B-74375C614495}" type="presOf" srcId="{2CA67C41-5CBE-4452-A5F9-D7B54A0298A1}" destId="{7E5BB601-693E-4757-B2D9-54517DE75612}" srcOrd="0" destOrd="0" presId="urn:microsoft.com/office/officeart/2005/8/layout/orgChart1"/>
    <dgm:cxn modelId="{0D9C200D-9D5E-4DC1-B8B4-3E604804AAA3}" type="presOf" srcId="{7C5F7488-6976-45C2-812B-7C7F0195457A}" destId="{2C48DF3F-4DBB-4E01-A138-9E49F1AD622C}" srcOrd="0" destOrd="0" presId="urn:microsoft.com/office/officeart/2005/8/layout/orgChart1"/>
    <dgm:cxn modelId="{2CC681E9-100F-4F44-9341-D634B8D8B651}" type="presOf" srcId="{0DF48389-77F4-4157-AF03-CF661340C9B7}" destId="{3B268E2B-1513-410E-97FA-5DC574ADE595}" srcOrd="0" destOrd="0" presId="urn:microsoft.com/office/officeart/2005/8/layout/orgChart1"/>
    <dgm:cxn modelId="{93481D86-E8F6-404C-8767-70A875F75A79}" type="presOf" srcId="{9F62AB7A-5615-4B58-A568-C18E7D5DE7DE}" destId="{46A9B37C-7283-4693-8D50-DCC22E168BB4}" srcOrd="0" destOrd="0" presId="urn:microsoft.com/office/officeart/2005/8/layout/orgChart1"/>
    <dgm:cxn modelId="{48B9FAF2-B583-4B04-88DC-E7462E019DA1}" srcId="{6AD8E1A0-645E-4B8E-9A3A-D7B148699390}" destId="{9108379B-FE09-4B69-BC4E-2802E6376DDD}" srcOrd="3" destOrd="0" parTransId="{1DD27CA6-8E1F-46AA-94FD-4A9A0A290F63}" sibTransId="{094A8BC4-7342-4478-8215-9B0C619F152C}"/>
    <dgm:cxn modelId="{8C09F6E1-2952-4DDA-AC1C-BB86F143EA0B}" type="presOf" srcId="{07F866E3-444E-4854-9F2D-00CEE70B2CFC}" destId="{0784332E-F941-4761-8380-EBBA42E193AB}" srcOrd="0" destOrd="0" presId="urn:microsoft.com/office/officeart/2005/8/layout/orgChart1"/>
    <dgm:cxn modelId="{2550DDB3-0B13-40F1-83CD-45F8A3B2200F}" type="presOf" srcId="{3371F11B-51A2-4564-BB04-B5F40B6AE631}" destId="{6763637E-5D21-4852-8270-5EE9CF5201F7}" srcOrd="1" destOrd="0" presId="urn:microsoft.com/office/officeart/2005/8/layout/orgChart1"/>
    <dgm:cxn modelId="{9987DE8B-B8A7-409C-92A6-ADCCF3DD0BE0}" type="presOf" srcId="{B0390BA0-1004-469F-823A-BDA21F499245}" destId="{E55FF196-FEA9-4234-8B93-47BF4D7947C8}" srcOrd="1" destOrd="0" presId="urn:microsoft.com/office/officeart/2005/8/layout/orgChart1"/>
    <dgm:cxn modelId="{930EC3EC-0812-43DF-8C44-80F3314AE2F7}" type="presOf" srcId="{D404FA97-1F56-43FD-B4D3-2D0B0367A947}" destId="{4AE3084D-04D9-4193-BDC6-77B9CF4A1EF5}" srcOrd="1" destOrd="0" presId="urn:microsoft.com/office/officeart/2005/8/layout/orgChart1"/>
    <dgm:cxn modelId="{3EABE574-90DA-43C3-8F28-3F209EA4D2A9}" type="presOf" srcId="{BE41A202-C2B6-4FA6-9C5E-486F98F6AAF2}" destId="{03111217-C558-4D67-8848-95E635EAA833}" srcOrd="0" destOrd="0" presId="urn:microsoft.com/office/officeart/2005/8/layout/orgChart1"/>
    <dgm:cxn modelId="{7CE82C40-D5CE-4E0D-99B3-FD271D9E86F3}" srcId="{72E1347E-D1EF-4377-B9CC-80851785A4EA}" destId="{3DCCCB7A-1469-4F44-8DE7-3460CC6440A2}" srcOrd="19" destOrd="0" parTransId="{648D6034-349C-46D7-BFBF-BC83F4ABC048}" sibTransId="{5064F5A3-8949-44F5-B4D5-D224022FEFB3}"/>
    <dgm:cxn modelId="{EAFCC5F0-7B72-4559-8048-5A8115654095}" type="presOf" srcId="{51911A9A-142F-418A-9EC7-E0C5CDEDCC8B}" destId="{48671CB2-C76D-4B1E-93B6-D409D687AB01}" srcOrd="0" destOrd="0" presId="urn:microsoft.com/office/officeart/2005/8/layout/orgChart1"/>
    <dgm:cxn modelId="{5F2D486C-86BD-4564-85BD-E48F61F6220A}" type="presOf" srcId="{A360091A-4A23-4C6A-97A5-A7F46E8B2556}" destId="{9989E9F0-CAA9-4BCD-A252-707900C1F73B}" srcOrd="0" destOrd="0" presId="urn:microsoft.com/office/officeart/2005/8/layout/orgChart1"/>
    <dgm:cxn modelId="{4FE1549A-D9D5-4F60-A37C-0B0DF296315D}" type="presOf" srcId="{AB758BB6-00C7-4555-B4B5-83C4CFD6CA36}" destId="{B626C812-A456-4D7A-9499-B3758B71EFD9}" srcOrd="0" destOrd="0" presId="urn:microsoft.com/office/officeart/2005/8/layout/orgChart1"/>
    <dgm:cxn modelId="{B1A0B00C-C4FE-4A2D-B49D-821C2CA12AF5}" type="presOf" srcId="{D5076064-2BE5-499A-8C21-419E0657CF65}" destId="{E099A2F7-D777-4BF3-9287-A5A7AF311D85}" srcOrd="0" destOrd="0" presId="urn:microsoft.com/office/officeart/2005/8/layout/orgChart1"/>
    <dgm:cxn modelId="{ADB4DB45-26CE-4781-9C67-7659561D6F9A}" type="presOf" srcId="{F0840BF9-6BB0-40D1-876F-318A5BF39963}" destId="{E54A3238-2D1D-4023-A12A-26A1374CFD3E}" srcOrd="0" destOrd="0" presId="urn:microsoft.com/office/officeart/2005/8/layout/orgChart1"/>
    <dgm:cxn modelId="{90F9DA80-A18F-4690-89DA-3540536418FE}" type="presOf" srcId="{50150056-E3ED-47D9-B879-F565634500EC}" destId="{5F83DB41-A58D-4A17-9E78-27D3253CD18B}" srcOrd="0" destOrd="0" presId="urn:microsoft.com/office/officeart/2005/8/layout/orgChart1"/>
    <dgm:cxn modelId="{1C718241-097B-42A2-89E7-8CDC9B0CF3AF}" type="presOf" srcId="{B469C844-CE71-4642-AFB5-42AD7E860AD5}" destId="{E6172C1B-7CED-403E-8D85-DC0B730CD0C3}" srcOrd="1" destOrd="0" presId="urn:microsoft.com/office/officeart/2005/8/layout/orgChart1"/>
    <dgm:cxn modelId="{F3BF7662-368D-4C72-A506-A10E7D75E2A2}" type="presOf" srcId="{836218BF-8149-49F1-8177-557E007A226C}" destId="{4C00F94B-AF93-4712-8C7A-6B9A163A5B03}" srcOrd="0" destOrd="0" presId="urn:microsoft.com/office/officeart/2005/8/layout/orgChart1"/>
    <dgm:cxn modelId="{646997A9-6167-4B1B-BE48-148E0E6A9723}" type="presOf" srcId="{DED93791-7EFC-4EF5-8709-7D219D20D857}" destId="{346DD7D8-3DA8-45A7-8C76-C327C1F16F7B}" srcOrd="0" destOrd="0" presId="urn:microsoft.com/office/officeart/2005/8/layout/orgChart1"/>
    <dgm:cxn modelId="{FD67FAC8-DE2E-4DB8-B39B-7C310866ED60}" type="presOf" srcId="{B9085A88-8BA7-4008-B79D-50FAC6A7E42A}" destId="{02949979-61F3-4FC0-A6E4-269993964461}" srcOrd="1" destOrd="0" presId="urn:microsoft.com/office/officeart/2005/8/layout/orgChart1"/>
    <dgm:cxn modelId="{BA792C64-11EE-4665-91FB-4764C469FE19}" type="presOf" srcId="{72E1347E-D1EF-4377-B9CC-80851785A4EA}" destId="{F13F2289-DAD9-472A-A3CA-21D8EE2AAD6D}" srcOrd="1" destOrd="0" presId="urn:microsoft.com/office/officeart/2005/8/layout/orgChart1"/>
    <dgm:cxn modelId="{C37A4887-656B-4D1E-930A-2F276DCB5D54}" type="presOf" srcId="{66C9F86E-F38F-476C-AF70-567ABEB8B4AD}" destId="{87389538-B536-40E4-8B69-641F2A6B8097}" srcOrd="0" destOrd="0" presId="urn:microsoft.com/office/officeart/2005/8/layout/orgChart1"/>
    <dgm:cxn modelId="{F8B60CFB-9779-4E5A-9457-FFE2DDA73170}" type="presOf" srcId="{B2FC9348-0EF6-4461-B4DA-2AE3296E5508}" destId="{F51DEB37-BE91-49E2-83ED-850DC30360CD}" srcOrd="0" destOrd="0" presId="urn:microsoft.com/office/officeart/2005/8/layout/orgChart1"/>
    <dgm:cxn modelId="{C82EF92F-ED88-4118-A564-F7C804C6893E}" type="presOf" srcId="{1F6BD13D-DFBB-497A-A1EF-18DAF07E8E3A}" destId="{EDCEA077-CF0C-4A44-BD53-2DABAB295223}" srcOrd="0" destOrd="0" presId="urn:microsoft.com/office/officeart/2005/8/layout/orgChart1"/>
    <dgm:cxn modelId="{A7BB31B2-2E74-47EA-A2A7-A13FD500598D}" type="presOf" srcId="{08B2F10B-F62E-418F-8462-BD5BCB5D4AD4}" destId="{78928D1C-472F-4B58-805D-8F2B3D7B27B7}" srcOrd="1" destOrd="0" presId="urn:microsoft.com/office/officeart/2005/8/layout/orgChart1"/>
    <dgm:cxn modelId="{4D24EE42-2826-4920-8297-54632493A0CC}" type="presOf" srcId="{B901E03E-6E56-4E61-899E-C68453459F3A}" destId="{43D987B6-0A1F-41B8-9045-681918753888}" srcOrd="0" destOrd="0" presId="urn:microsoft.com/office/officeart/2005/8/layout/orgChart1"/>
    <dgm:cxn modelId="{BA8D9882-8C9B-4C28-A80B-94850ECCBE71}" type="presOf" srcId="{5D4C58C9-DD30-48D6-B35D-89BA8F2FE2AE}" destId="{134372F3-8120-416D-8CD5-2219BB5CADD9}" srcOrd="0" destOrd="0" presId="urn:microsoft.com/office/officeart/2005/8/layout/orgChart1"/>
    <dgm:cxn modelId="{F0B8C754-B6D6-41C8-948C-CEB3FD4B669C}" type="presOf" srcId="{350006E1-45F4-48C0-B65F-E9D7F921C7DE}" destId="{F251897B-77BB-4496-B9B6-23C983541192}" srcOrd="1" destOrd="0" presId="urn:microsoft.com/office/officeart/2005/8/layout/orgChart1"/>
    <dgm:cxn modelId="{F9978353-5F03-4BD3-8CD8-70B48B948908}" type="presOf" srcId="{1951322F-1E34-4573-8316-8EB8632445E9}" destId="{F1854195-7CEB-4C2D-B965-6BF19AE781FB}" srcOrd="0" destOrd="0" presId="urn:microsoft.com/office/officeart/2005/8/layout/orgChart1"/>
    <dgm:cxn modelId="{9457758F-0AC4-4BCB-A018-89503F9657DD}" type="presOf" srcId="{BA0C45B7-0361-4EF3-9CF7-FEEF6FE7622E}" destId="{BBBAC1E1-525D-4AAA-B411-CC0F71B8C341}" srcOrd="0" destOrd="0" presId="urn:microsoft.com/office/officeart/2005/8/layout/orgChart1"/>
    <dgm:cxn modelId="{425A797A-0B26-44B7-96E5-B9B595B15013}" type="presOf" srcId="{BE41A202-C2B6-4FA6-9C5E-486F98F6AAF2}" destId="{89A80B9D-7331-4212-81F4-DD7FF566FCC5}" srcOrd="1" destOrd="0" presId="urn:microsoft.com/office/officeart/2005/8/layout/orgChart1"/>
    <dgm:cxn modelId="{1DE36480-1654-4487-B22D-B6611886DEB4}" srcId="{72E1347E-D1EF-4377-B9CC-80851785A4EA}" destId="{9E51BFE9-9A24-4880-A201-2F98E070928B}" srcOrd="7" destOrd="0" parTransId="{50150056-E3ED-47D9-B879-F565634500EC}" sibTransId="{5EBE20BC-7497-494F-AE56-78DB7280F15F}"/>
    <dgm:cxn modelId="{B3BA974F-2D07-462A-86BD-EC6454A8AF1F}" type="presOf" srcId="{6D948FFA-D261-4268-ACFE-95F65C4F86C6}" destId="{F3ED31E4-FBFE-4150-9BCD-4135C3C013AD}" srcOrd="1" destOrd="0" presId="urn:microsoft.com/office/officeart/2005/8/layout/orgChart1"/>
    <dgm:cxn modelId="{D0C3BC6D-0DAC-4BAE-A7D2-7B6D2B6A40C0}" type="presOf" srcId="{8401093C-C2D3-4E4D-8B14-5D4ABDD06E20}" destId="{D6017B1B-653C-4453-B8D1-7A0647AEE953}" srcOrd="1" destOrd="0" presId="urn:microsoft.com/office/officeart/2005/8/layout/orgChart1"/>
    <dgm:cxn modelId="{32349D46-0E4F-46AF-88D6-EED64A918AEA}" srcId="{3371F11B-51A2-4564-BB04-B5F40B6AE631}" destId="{778F33F9-74D9-4474-B83D-380E6E061BF8}" srcOrd="2" destOrd="0" parTransId="{8C3C120F-71BD-4D1E-971A-3D45DD4E960D}" sibTransId="{92729335-4C4F-4CF4-987D-C8163C44EEC4}"/>
    <dgm:cxn modelId="{0610D9CE-4079-406D-8C0F-4C116CC552AD}" type="presOf" srcId="{99709C9F-CDF0-4B3F-9F53-C637D27E36D8}" destId="{E9C2180F-65C8-418E-B99E-7F97049C9980}" srcOrd="0" destOrd="0" presId="urn:microsoft.com/office/officeart/2005/8/layout/orgChart1"/>
    <dgm:cxn modelId="{EC6DAD0A-9E86-4445-AD4B-757E451EC2FD}" srcId="{72E1347E-D1EF-4377-B9CC-80851785A4EA}" destId="{C9299C2D-D77F-4B9A-AE57-9CB027C602F1}" srcOrd="15" destOrd="0" parTransId="{66C9F86E-F38F-476C-AF70-567ABEB8B4AD}" sibTransId="{2B92A01B-1648-438F-A110-517BEC08510B}"/>
    <dgm:cxn modelId="{4935A56D-1933-4582-A39D-D5E7DB20928A}" type="presOf" srcId="{A5BEF6E1-4272-482A-A153-A4F59942BB9D}" destId="{A72B8ECF-39D7-4C43-90BF-D4516CE3D2AE}" srcOrd="1" destOrd="0" presId="urn:microsoft.com/office/officeart/2005/8/layout/orgChart1"/>
    <dgm:cxn modelId="{E48066DC-129E-4839-952D-26590EA61A04}" type="presOf" srcId="{719CE4C8-61B8-43F8-A2F9-2564622FEB4D}" destId="{C9FEDA5E-B32E-46DA-8518-4026886F04E4}" srcOrd="0" destOrd="0" presId="urn:microsoft.com/office/officeart/2005/8/layout/orgChart1"/>
    <dgm:cxn modelId="{18A0F05B-0FEF-46C7-BC71-07DDCBE2F011}" srcId="{C24CB0FF-229C-46DA-9AF9-1EC918A582E9}" destId="{836218BF-8149-49F1-8177-557E007A226C}" srcOrd="6" destOrd="0" parTransId="{AFD24821-43F0-4FEE-B343-6EB453294123}" sibTransId="{AECE1438-AC22-4661-8599-45946C97A375}"/>
    <dgm:cxn modelId="{6DF15A2D-370F-43EE-9D25-A7D5AF13A658}" srcId="{C24CB0FF-229C-46DA-9AF9-1EC918A582E9}" destId="{2B128574-4AD6-4EA5-B1ED-0C19CF6C5362}" srcOrd="3" destOrd="0" parTransId="{DD0CC5BD-4DDF-4753-80A3-54C5B0F5FCAE}" sibTransId="{19F316D3-2B5F-4DDD-A168-6A46ED4E7D6E}"/>
    <dgm:cxn modelId="{D3365F7A-038B-416B-BDC5-8F827D891DBE}" type="presOf" srcId="{FA649C32-ADBF-4CD1-AC66-043F0ED52E06}" destId="{98120740-6BE7-4C87-9076-3E1101ACCFE8}" srcOrd="0" destOrd="0" presId="urn:microsoft.com/office/officeart/2005/8/layout/orgChart1"/>
    <dgm:cxn modelId="{6123B0F3-342B-4E64-BD9B-6814C8B209EA}" type="presOf" srcId="{2DCD6FE9-5449-43DF-8A50-856F05676389}" destId="{9FF021D1-2067-49CF-B280-BFCB63FE3FA5}" srcOrd="0" destOrd="0" presId="urn:microsoft.com/office/officeart/2005/8/layout/orgChart1"/>
    <dgm:cxn modelId="{45A6A07A-5C7B-4FC1-BFD0-E4F780801380}" srcId="{F971DD92-3A36-480C-B1A3-8884965C43E5}" destId="{72E1347E-D1EF-4377-B9CC-80851785A4EA}" srcOrd="0" destOrd="0" parTransId="{E364146C-9A03-4A7B-9F0F-D8762DA040B3}" sibTransId="{52D8060B-2C71-436C-B036-20B87B98E085}"/>
    <dgm:cxn modelId="{FBE1C4B3-9A2B-4E01-A94D-2DC59C24ACAE}" srcId="{C24CB0FF-229C-46DA-9AF9-1EC918A582E9}" destId="{AB758BB6-00C7-4555-B4B5-83C4CFD6CA36}" srcOrd="0" destOrd="0" parTransId="{719CE4C8-61B8-43F8-A2F9-2564622FEB4D}" sibTransId="{A4951FB4-D39F-49E9-87AB-7435F2E1B8A4}"/>
    <dgm:cxn modelId="{7491A328-31AB-4421-939A-55C956BBD50B}" srcId="{1951322F-1E34-4573-8316-8EB8632445E9}" destId="{B9085A88-8BA7-4008-B79D-50FAC6A7E42A}" srcOrd="2" destOrd="0" parTransId="{9100C5C6-58F2-4A26-A11C-1FE234EC7B83}" sibTransId="{CECC7C7B-9F76-4F41-8D25-BDD92AFEC393}"/>
    <dgm:cxn modelId="{982CCD3E-8469-457E-B89D-40FD71766C0E}" type="presOf" srcId="{BE62CC0E-51D4-4F4B-A047-5F9AD5296993}" destId="{FD6EB141-B2D8-4252-88CD-C51791ABAA40}" srcOrd="0" destOrd="0" presId="urn:microsoft.com/office/officeart/2005/8/layout/orgChart1"/>
    <dgm:cxn modelId="{854193CD-B5D9-45E3-A12B-CA29FC7D02ED}" srcId="{72E1347E-D1EF-4377-B9CC-80851785A4EA}" destId="{99709C9F-CDF0-4B3F-9F53-C637D27E36D8}" srcOrd="5" destOrd="0" parTransId="{7102274A-6A93-4B6E-BEF8-82D7A3B6F4C1}" sibTransId="{856510F8-4DF5-4B69-8D3B-C2140821354E}"/>
    <dgm:cxn modelId="{904EFB95-8F77-450F-AE53-7005562C3836}" srcId="{C24CB0FF-229C-46DA-9AF9-1EC918A582E9}" destId="{0DF48389-77F4-4157-AF03-CF661340C9B7}" srcOrd="9" destOrd="0" parTransId="{1BE4252B-5AE5-4418-AA28-FEBD2BE022F3}" sibTransId="{1A2F4BAF-B3A4-468C-A814-D1544AD0C63A}"/>
    <dgm:cxn modelId="{0D72A319-B5CE-4EBC-BA5A-84518C28907D}" type="presOf" srcId="{A5BEF6E1-4272-482A-A153-A4F59942BB9D}" destId="{54E9EEB4-E5E2-4A0A-9D78-A3210E86BF41}" srcOrd="0" destOrd="0" presId="urn:microsoft.com/office/officeart/2005/8/layout/orgChart1"/>
    <dgm:cxn modelId="{1BB4106D-CA6B-4544-986A-87FDC26E5E37}" srcId="{72E1347E-D1EF-4377-B9CC-80851785A4EA}" destId="{7FCD8CF1-555F-4782-96AF-104E5B239155}" srcOrd="16" destOrd="0" parTransId="{7094AF08-5C55-470C-84B8-33B1C31B1550}" sibTransId="{1C0D185D-3F0F-4DCB-9EEA-7A42F0448E98}"/>
    <dgm:cxn modelId="{7EB1BDC1-6A41-489A-B0D7-149FB691D1FE}" type="presOf" srcId="{99709C9F-CDF0-4B3F-9F53-C637D27E36D8}" destId="{CA587702-C207-42AC-8C53-9774C6914B7B}" srcOrd="1" destOrd="0" presId="urn:microsoft.com/office/officeart/2005/8/layout/orgChart1"/>
    <dgm:cxn modelId="{E77F23D4-3479-4E29-AFD2-4A8B951838D7}" srcId="{72E1347E-D1EF-4377-B9CC-80851785A4EA}" destId="{350006E1-45F4-48C0-B65F-E9D7F921C7DE}" srcOrd="14" destOrd="0" parTransId="{E947205F-5824-4DC2-A447-29D933BC95C6}" sibTransId="{7F957121-4418-4F4B-BA1E-5BC8BE3E4AC0}"/>
    <dgm:cxn modelId="{1FEFC526-912E-483D-A3BA-6237A59B9F10}" srcId="{6AD8E1A0-645E-4B8E-9A3A-D7B148699390}" destId="{2CA67C41-5CBE-4452-A5F9-D7B54A0298A1}" srcOrd="2" destOrd="0" parTransId="{A360091A-4A23-4C6A-97A5-A7F46E8B2556}" sibTransId="{DFA5A9AE-D114-4D2B-96EF-DC759E4CD4CF}"/>
    <dgm:cxn modelId="{4684297F-44EB-4C22-BE7C-6A59B09DD6BA}" type="presOf" srcId="{B0390BA0-1004-469F-823A-BDA21F499245}" destId="{F4750F88-6210-438C-8B67-86DC0459BE84}" srcOrd="0" destOrd="0" presId="urn:microsoft.com/office/officeart/2005/8/layout/orgChart1"/>
    <dgm:cxn modelId="{0CB6F848-E7AA-4714-8D66-791C4E6A4031}" type="presOf" srcId="{0B61E33A-26FB-4B3F-A4D5-DB5B6F657D39}" destId="{D9942EFA-ADCC-4631-BC71-346A2B44AA3D}" srcOrd="0" destOrd="0" presId="urn:microsoft.com/office/officeart/2005/8/layout/orgChart1"/>
    <dgm:cxn modelId="{5B6C48E6-3C7A-42E8-BC25-66BAAD634B39}" type="presOf" srcId="{64A80C34-A3BD-41DB-B458-DF6E55963D72}" destId="{E9CFDCC7-2937-40A8-99F4-44D4E7D211EF}" srcOrd="0" destOrd="0" presId="urn:microsoft.com/office/officeart/2005/8/layout/orgChart1"/>
    <dgm:cxn modelId="{E76D4B40-F8F4-48DB-9D1E-01F690404E21}" srcId="{3371F11B-51A2-4564-BB04-B5F40B6AE631}" destId="{07F866E3-444E-4854-9F2D-00CEE70B2CFC}" srcOrd="0" destOrd="0" parTransId="{FF4D137E-5F05-4BBB-9B82-00C46C4ABBA5}" sibTransId="{0CD74D99-E9C0-4CE9-85FC-CB467C40A0DA}"/>
    <dgm:cxn modelId="{4B3935D4-5122-4CE9-999C-6766875C37E3}" type="presOf" srcId="{0B61E33A-26FB-4B3F-A4D5-DB5B6F657D39}" destId="{440A32FE-8F91-45E0-9550-23660F11620D}" srcOrd="1" destOrd="0" presId="urn:microsoft.com/office/officeart/2005/8/layout/orgChart1"/>
    <dgm:cxn modelId="{1F33016A-1F72-455B-9F18-A9A9F8BF2CC5}" type="presOf" srcId="{9108379B-FE09-4B69-BC4E-2802E6376DDD}" destId="{596D5874-40FD-4C4F-8FCB-9FF01DC41791}" srcOrd="1" destOrd="0" presId="urn:microsoft.com/office/officeart/2005/8/layout/orgChart1"/>
    <dgm:cxn modelId="{26B4AEE1-018D-4293-9CE2-9BA422B24162}" type="presOf" srcId="{7848E94A-64D8-431D-A9E6-263CE4BC14DB}" destId="{1E994E11-4F48-4A7A-870D-8F20415DAE5C}" srcOrd="0" destOrd="0" presId="urn:microsoft.com/office/officeart/2005/8/layout/orgChart1"/>
    <dgm:cxn modelId="{21AC0A90-0130-4F3C-8A52-D8B843B406CC}" srcId="{3371F11B-51A2-4564-BB04-B5F40B6AE631}" destId="{49CB4775-9098-42EF-8416-245D28481638}" srcOrd="5" destOrd="0" parTransId="{9F62AB7A-5615-4B58-A568-C18E7D5DE7DE}" sibTransId="{C8C16F65-2560-4662-94A4-75D8DB9DE53A}"/>
    <dgm:cxn modelId="{E61D328F-5346-4DB7-970A-F24EFC21B7B1}" type="presOf" srcId="{043615B4-B8A7-4A35-9940-9722A26AEBC3}" destId="{547947A6-B61A-4060-B68A-0C67B8C91555}" srcOrd="0" destOrd="0" presId="urn:microsoft.com/office/officeart/2005/8/layout/orgChart1"/>
    <dgm:cxn modelId="{52F94350-BB2B-4682-9961-5B86AF29BBF9}" type="presOf" srcId="{C9299C2D-D77F-4B9A-AE57-9CB027C602F1}" destId="{583FE36D-D5AA-4AB3-95F0-763F4947AAED}" srcOrd="0" destOrd="0" presId="urn:microsoft.com/office/officeart/2005/8/layout/orgChart1"/>
    <dgm:cxn modelId="{3BD2C298-B53A-40E1-88BF-421067C170E4}" type="presOf" srcId="{1951322F-1E34-4573-8316-8EB8632445E9}" destId="{D8237976-2CC4-4D4B-8072-BA9A2BFF6533}" srcOrd="1" destOrd="0" presId="urn:microsoft.com/office/officeart/2005/8/layout/orgChart1"/>
    <dgm:cxn modelId="{916AEA90-DB03-48E9-9CBB-DDBC260D22F1}" type="presOf" srcId="{0CD758E6-4D6B-4958-95ED-3587C01F6716}" destId="{8F9FFFAC-1E78-4C2E-989A-A31858D9B342}" srcOrd="0" destOrd="0" presId="urn:microsoft.com/office/officeart/2005/8/layout/orgChart1"/>
    <dgm:cxn modelId="{FD58B33B-60AE-402E-88D6-8E86DE879894}" type="presOf" srcId="{08B2F10B-F62E-418F-8462-BD5BCB5D4AD4}" destId="{5627E516-8D0E-4976-A0AE-114ABB8B74C0}" srcOrd="0" destOrd="0" presId="urn:microsoft.com/office/officeart/2005/8/layout/orgChart1"/>
    <dgm:cxn modelId="{26129400-DED7-4DE2-950B-B14E3D31C048}" type="presOf" srcId="{67D1E16E-ABAB-4D1E-9A97-4AFE16FBDAB4}" destId="{A69283C8-DC05-4C83-A0A9-B73C91EBADBB}" srcOrd="0" destOrd="0" presId="urn:microsoft.com/office/officeart/2005/8/layout/orgChart1"/>
    <dgm:cxn modelId="{14EC5580-A9D9-44BF-87D0-8F3FDBE27E54}" type="presOf" srcId="{679D9945-33DB-471E-95F7-CEF1C7BCCCB9}" destId="{59577C1B-6BD6-4256-BFCF-41C1F404D39D}" srcOrd="0" destOrd="0" presId="urn:microsoft.com/office/officeart/2005/8/layout/orgChart1"/>
    <dgm:cxn modelId="{D75FC894-B672-40C9-8B5C-3884837184AC}" type="presOf" srcId="{043615B4-B8A7-4A35-9940-9722A26AEBC3}" destId="{D06CB33C-ADB0-4D26-B6DC-B35CC87E7477}" srcOrd="1" destOrd="0" presId="urn:microsoft.com/office/officeart/2005/8/layout/orgChart1"/>
    <dgm:cxn modelId="{F55163ED-0952-4B6E-A222-3DE68B5F1895}" type="presOf" srcId="{F971DD92-3A36-480C-B1A3-8884965C43E5}" destId="{79241B8E-04C9-45F4-BC25-CAEBB7FD4AB4}" srcOrd="0" destOrd="0" presId="urn:microsoft.com/office/officeart/2005/8/layout/orgChart1"/>
    <dgm:cxn modelId="{C59C51E7-F0AE-4DA7-A0A0-795858BC6FCA}" srcId="{72E1347E-D1EF-4377-B9CC-80851785A4EA}" destId="{615FCB9B-109E-4F22-9D79-A6F628E62BDF}" srcOrd="13" destOrd="0" parTransId="{669D1DE5-DE5D-4FE1-BF19-A800C6C517A4}" sibTransId="{7799FD02-2872-4941-B041-68A01EF2D0A6}"/>
    <dgm:cxn modelId="{53388711-1B78-4DEB-8B32-9E959BAFA480}" type="presOf" srcId="{64A80C34-A3BD-41DB-B458-DF6E55963D72}" destId="{DDBF8BB1-1C83-42A2-A1DE-A7FBDB27AED0}" srcOrd="1" destOrd="0" presId="urn:microsoft.com/office/officeart/2005/8/layout/orgChart1"/>
    <dgm:cxn modelId="{5706F63D-9165-413F-A7EA-5B5F3E929639}" type="presOf" srcId="{5D4C58C9-DD30-48D6-B35D-89BA8F2FE2AE}" destId="{2692E968-24DD-4ABB-A6F5-B4D5D27ADA5D}" srcOrd="1" destOrd="0" presId="urn:microsoft.com/office/officeart/2005/8/layout/orgChart1"/>
    <dgm:cxn modelId="{ECDE290E-C6E0-4CAA-A8E3-F192A273B404}" type="presOf" srcId="{04124480-5717-4060-A4F7-9BE5568D8577}" destId="{3E94A871-1B76-4451-914A-6347DA32FF6D}" srcOrd="1" destOrd="0" presId="urn:microsoft.com/office/officeart/2005/8/layout/orgChart1"/>
    <dgm:cxn modelId="{1919CF29-96AC-4451-A281-4E3CFE5C0D27}" type="presOf" srcId="{BE62CC0E-51D4-4F4B-A047-5F9AD5296993}" destId="{8CEBA3BB-A676-4B2E-80AA-20457A73CEA9}" srcOrd="1" destOrd="0" presId="urn:microsoft.com/office/officeart/2005/8/layout/orgChart1"/>
    <dgm:cxn modelId="{0DCB2725-F8B3-41CD-BF58-19957BA095A9}" srcId="{1951322F-1E34-4573-8316-8EB8632445E9}" destId="{0B61E33A-26FB-4B3F-A4D5-DB5B6F657D39}" srcOrd="3" destOrd="0" parTransId="{F0840BF9-6BB0-40D1-876F-318A5BF39963}" sibTransId="{DA68CE32-FBA8-44D0-A10E-8D953C4A04C6}"/>
    <dgm:cxn modelId="{8DDE1489-61FC-4990-9E6C-4657E002B3FC}" srcId="{0CD758E6-4D6B-4958-95ED-3587C01F6716}" destId="{5D4C58C9-DD30-48D6-B35D-89BA8F2FE2AE}" srcOrd="3" destOrd="0" parTransId="{D5076064-2BE5-499A-8C21-419E0657CF65}" sibTransId="{83D38070-D1AA-4150-811A-3E41DB417EA5}"/>
    <dgm:cxn modelId="{566F8D8E-F99B-4896-82D2-4294772423E4}" type="presOf" srcId="{FF4D137E-5F05-4BBB-9B82-00C46C4ABBA5}" destId="{14960059-6F8D-4A70-9CF7-5A6CD3BE7FB5}" srcOrd="0" destOrd="0" presId="urn:microsoft.com/office/officeart/2005/8/layout/orgChart1"/>
    <dgm:cxn modelId="{6CFD7DD2-4500-41BE-A204-41B6694ACE7A}" type="presOf" srcId="{37345437-A2F7-4919-8F7A-333BBB1401C8}" destId="{B00707D7-8013-4E0C-8838-289A928B9839}" srcOrd="0" destOrd="0" presId="urn:microsoft.com/office/officeart/2005/8/layout/orgChart1"/>
    <dgm:cxn modelId="{0AB99381-6353-49F3-9526-476F6D6B372E}" type="presOf" srcId="{08F9A037-08EE-4270-A653-8A22B52EA220}" destId="{DE6069EF-CD3E-4A50-92D7-60D15F2A316C}" srcOrd="0" destOrd="0" presId="urn:microsoft.com/office/officeart/2005/8/layout/orgChart1"/>
    <dgm:cxn modelId="{05B9EEB6-6E28-4224-8820-79F5625C9665}" srcId="{3371F11B-51A2-4564-BB04-B5F40B6AE631}" destId="{BE41A202-C2B6-4FA6-9C5E-486F98F6AAF2}" srcOrd="6" destOrd="0" parTransId="{DEE3A8F7-7E11-42E3-88EA-521DCD27CB15}" sibTransId="{FF523766-44A2-48B5-A68A-BBF1EF14AC8E}"/>
    <dgm:cxn modelId="{5EAAA54E-E8D5-4C4A-A738-270F871D7E3C}" type="presOf" srcId="{B901E03E-6E56-4E61-899E-C68453459F3A}" destId="{212922DF-AFE7-43F0-977E-45AEF259190E}" srcOrd="1" destOrd="0" presId="urn:microsoft.com/office/officeart/2005/8/layout/orgChart1"/>
    <dgm:cxn modelId="{3AEBB552-E640-4EBA-A9CC-F3E189719BCB}" type="presOf" srcId="{B9085A88-8BA7-4008-B79D-50FAC6A7E42A}" destId="{CAA67A02-CE6C-425D-8717-D3E40B500FA3}" srcOrd="0" destOrd="0" presId="urn:microsoft.com/office/officeart/2005/8/layout/orgChart1"/>
    <dgm:cxn modelId="{42C6CA38-A1C0-4021-8A98-CA563696735E}" type="presOf" srcId="{778F33F9-74D9-4474-B83D-380E6E061BF8}" destId="{FFC3513B-F548-4C3F-A1BA-4335006DC2D1}" srcOrd="1" destOrd="0" presId="urn:microsoft.com/office/officeart/2005/8/layout/orgChart1"/>
    <dgm:cxn modelId="{6BD68724-CA2F-41A2-889B-17BFDB82D561}" srcId="{0CD758E6-4D6B-4958-95ED-3587C01F6716}" destId="{7848E94A-64D8-431D-A9E6-263CE4BC14DB}" srcOrd="0" destOrd="0" parTransId="{B2FC9348-0EF6-4461-B4DA-2AE3296E5508}" sibTransId="{ED185435-91B2-4259-935A-E8A5AD0D1AD4}"/>
    <dgm:cxn modelId="{584E742A-3ABB-4AE9-84C6-1CE745A2E257}" type="presOf" srcId="{7DB6C2D4-8F00-426C-9C0B-68C3A9CCD97B}" destId="{D81007B1-C5D7-48D0-96DA-AB06C6904DCE}" srcOrd="0" destOrd="0" presId="urn:microsoft.com/office/officeart/2005/8/layout/orgChart1"/>
    <dgm:cxn modelId="{9C974476-2D23-4EFC-82CB-BC30D01E0214}" type="presOf" srcId="{8401093C-C2D3-4E4D-8B14-5D4ABDD06E20}" destId="{359631D2-54B6-4AEB-8242-AA88E70EB7C1}" srcOrd="0" destOrd="0" presId="urn:microsoft.com/office/officeart/2005/8/layout/orgChart1"/>
    <dgm:cxn modelId="{9C34CBC6-E230-476F-B68F-12CA046CE863}" type="presOf" srcId="{7FCD8CF1-555F-4782-96AF-104E5B239155}" destId="{8D7736B0-EB78-4D71-9A60-8282031C70A0}" srcOrd="1" destOrd="0" presId="urn:microsoft.com/office/officeart/2005/8/layout/orgChart1"/>
    <dgm:cxn modelId="{FAEF894F-C236-44AE-8ABE-836BCD25D761}" type="presOf" srcId="{8C54F793-3F9A-49E6-BA9D-6AE9B9E3F4F9}" destId="{A58AB180-1145-424F-A531-D56AB9D8BB46}" srcOrd="0" destOrd="0" presId="urn:microsoft.com/office/officeart/2005/8/layout/orgChart1"/>
    <dgm:cxn modelId="{B769464C-1FE4-4919-ADB0-F6C1E7FC02F2}" type="presOf" srcId="{C9299C2D-D77F-4B9A-AE57-9CB027C602F1}" destId="{0498971B-07C7-45B4-B8F5-10D63F47A931}" srcOrd="1" destOrd="0" presId="urn:microsoft.com/office/officeart/2005/8/layout/orgChart1"/>
    <dgm:cxn modelId="{3A1DFFA5-9325-4259-9876-0F98CEDB3254}" type="presOf" srcId="{628B692D-0B63-48E1-A8B7-19D8BA377A6C}" destId="{04ED7897-7995-485D-9BC6-6D7AD3385779}" srcOrd="0" destOrd="0" presId="urn:microsoft.com/office/officeart/2005/8/layout/orgChart1"/>
    <dgm:cxn modelId="{2C41D993-3EE5-4130-9FE2-DC2041D012DC}" type="presOf" srcId="{A9A7CB4A-4808-47D2-A305-1B28652E45C1}" destId="{0E472BFC-4917-4A36-BEE6-A32BCCA4AFCE}" srcOrd="0" destOrd="0" presId="urn:microsoft.com/office/officeart/2005/8/layout/orgChart1"/>
    <dgm:cxn modelId="{F8D3D7FB-2E05-4670-BFCB-207CD9527B0E}" type="presOf" srcId="{9153E577-7A31-4B56-9BA0-92CAD96A9490}" destId="{1E08ECC6-EC33-4B70-BFB9-721D53563623}" srcOrd="0" destOrd="0" presId="urn:microsoft.com/office/officeart/2005/8/layout/orgChart1"/>
    <dgm:cxn modelId="{2A8BBF54-9DE8-46C7-88E4-7145943521D8}" srcId="{C24CB0FF-229C-46DA-9AF9-1EC918A582E9}" destId="{043615B4-B8A7-4A35-9940-9722A26AEBC3}" srcOrd="7" destOrd="0" parTransId="{67D1E16E-ABAB-4D1E-9A97-4AFE16FBDAB4}" sibTransId="{40A58BBA-1189-434A-B66B-7703668FDDE9}"/>
    <dgm:cxn modelId="{929D8F32-E3E4-43A1-B103-9F181FFE5341}" type="presOf" srcId="{49CB4775-9098-42EF-8416-245D28481638}" destId="{18A4D393-36BA-4738-BFCF-0D5987C7390E}" srcOrd="1" destOrd="0" presId="urn:microsoft.com/office/officeart/2005/8/layout/orgChart1"/>
    <dgm:cxn modelId="{C4D1945D-A754-4819-BD10-782E8EEAE93D}" type="presOf" srcId="{836218BF-8149-49F1-8177-557E007A226C}" destId="{8F44EA0A-C98F-4672-9CB4-4CD5AB9D4240}" srcOrd="1" destOrd="0" presId="urn:microsoft.com/office/officeart/2005/8/layout/orgChart1"/>
    <dgm:cxn modelId="{3D34D7CA-7342-4B72-8F39-B65DF5A2EE05}" srcId="{C24CB0FF-229C-46DA-9AF9-1EC918A582E9}" destId="{C7F338F6-7FF7-40B0-9CA6-DA322B9F1FEB}" srcOrd="1" destOrd="0" parTransId="{713F1893-B635-4F56-B3C2-4B59D0C279D8}" sibTransId="{268E766B-051D-4F1E-9393-125DC053F50B}"/>
    <dgm:cxn modelId="{FAC50197-66C4-4DF4-A54A-3DFE22A59137}" type="presOf" srcId="{616AF7C5-7DC5-4B41-9773-8A903F9DC3B1}" destId="{88D78CEA-1581-454D-A995-387161A46274}" srcOrd="1" destOrd="0" presId="urn:microsoft.com/office/officeart/2005/8/layout/orgChart1"/>
    <dgm:cxn modelId="{7CBF37C0-D92A-4194-9175-9339853DF9FF}" type="presOf" srcId="{3371F11B-51A2-4564-BB04-B5F40B6AE631}" destId="{F306A776-FB98-4A1E-A920-1C408E31C7A0}" srcOrd="0" destOrd="0" presId="urn:microsoft.com/office/officeart/2005/8/layout/orgChart1"/>
    <dgm:cxn modelId="{DF59A34C-C677-4C7A-9102-560BA96ED502}" type="presOf" srcId="{1DD27CA6-8E1F-46AA-94FD-4A9A0A290F63}" destId="{4DBDCF33-C3D6-47C0-BB74-A02A04EA266B}" srcOrd="0" destOrd="0" presId="urn:microsoft.com/office/officeart/2005/8/layout/orgChart1"/>
    <dgm:cxn modelId="{4918B0DF-9155-4FF9-ACB2-24AA1AC88D0E}" srcId="{72E1347E-D1EF-4377-B9CC-80851785A4EA}" destId="{2FD23575-8726-43E6-8FA0-9C781C292288}" srcOrd="8" destOrd="0" parTransId="{08F9A037-08EE-4270-A653-8A22B52EA220}" sibTransId="{C66D359E-E2BE-4DC1-B7E5-E2766DCB7CFA}"/>
    <dgm:cxn modelId="{C10FAAB4-3CB7-426E-8A3D-C49ADE078400}" srcId="{72E1347E-D1EF-4377-B9CC-80851785A4EA}" destId="{D404FA97-1F56-43FD-B4D3-2D0B0367A947}" srcOrd="10" destOrd="0" parTransId="{9919078F-AD20-478F-B01D-32D5195C108D}" sibTransId="{C8797E50-924C-47B4-8934-69BDF497FA4C}"/>
    <dgm:cxn modelId="{D031AD99-FF11-4265-B8A6-5A061653240E}" type="presOf" srcId="{07F866E3-444E-4854-9F2D-00CEE70B2CFC}" destId="{90272D9F-7DDC-4B38-9D1E-9EF85D58DFF9}" srcOrd="1" destOrd="0" presId="urn:microsoft.com/office/officeart/2005/8/layout/orgChart1"/>
    <dgm:cxn modelId="{0B82CB3B-D346-40E3-8769-6C57C8FB0065}" srcId="{C24CB0FF-229C-46DA-9AF9-1EC918A582E9}" destId="{7DB6C2D4-8F00-426C-9C0B-68C3A9CCD97B}" srcOrd="5" destOrd="0" parTransId="{B3874EDC-1E06-4CE0-8B9F-2CC76588F8D7}" sibTransId="{AF2A4BAD-6404-40AB-B695-4BBEFA2AFC79}"/>
    <dgm:cxn modelId="{CA3E8D8E-D27C-4696-9E01-42D6DEBF6D90}" srcId="{72E1347E-D1EF-4377-B9CC-80851785A4EA}" destId="{08B2F10B-F62E-418F-8462-BD5BCB5D4AD4}" srcOrd="17" destOrd="0" parTransId="{7268B85C-00BB-4C91-A111-0E8DAA269599}" sibTransId="{94CF528D-FD4E-4FDE-9826-AC077BB1836B}"/>
    <dgm:cxn modelId="{5DE27E1D-E06E-45C1-943E-9DD3BC6FF6EF}" srcId="{72E1347E-D1EF-4377-B9CC-80851785A4EA}" destId="{3371F11B-51A2-4564-BB04-B5F40B6AE631}" srcOrd="2" destOrd="0" parTransId="{679D9945-33DB-471E-95F7-CEF1C7BCCCB9}" sibTransId="{F6C7D2D5-CAA2-44C5-9867-C0B489431332}"/>
    <dgm:cxn modelId="{942DBAB1-EC8A-4092-B62A-C3984DB6E4EE}" type="presOf" srcId="{C4F128DA-FBB9-4496-A400-162A63032CF3}" destId="{733BD6F4-BD5C-4D45-B4C0-59B766958C71}" srcOrd="1" destOrd="0" presId="urn:microsoft.com/office/officeart/2005/8/layout/orgChart1"/>
    <dgm:cxn modelId="{58ED535B-7C96-4192-A749-A09E18D6F31E}" type="presOf" srcId="{1E5DD3DE-6646-4D8F-80B5-546BBDE5CA84}" destId="{09CBD2C5-88E7-4BF7-A2A0-7CA329C9BEA0}" srcOrd="0" destOrd="0" presId="urn:microsoft.com/office/officeart/2005/8/layout/orgChart1"/>
    <dgm:cxn modelId="{D44D3FD7-CB49-410C-A517-9B1E5BFE6A98}" srcId="{0CD758E6-4D6B-4958-95ED-3587C01F6716}" destId="{04124480-5717-4060-A4F7-9BE5568D8577}" srcOrd="2" destOrd="0" parTransId="{6E2DC157-B4B1-44FA-A384-6CDAAE54914D}" sibTransId="{4034B7B8-047A-4B72-997C-3CEE611C2A95}"/>
    <dgm:cxn modelId="{113D92EC-B752-4E5A-A677-CED150B40B55}" type="presOf" srcId="{6AD8E1A0-645E-4B8E-9A3A-D7B148699390}" destId="{40755987-C150-46F7-8D8B-F8E444C2EEC2}" srcOrd="0" destOrd="0" presId="urn:microsoft.com/office/officeart/2005/8/layout/orgChart1"/>
    <dgm:cxn modelId="{228AF6D4-1C93-45AA-B0FF-E4B7708BCC7A}" srcId="{6AD8E1A0-645E-4B8E-9A3A-D7B148699390}" destId="{B469C844-CE71-4642-AFB5-42AD7E860AD5}" srcOrd="4" destOrd="0" parTransId="{952F1C65-97E3-4A5D-B123-37AFA1952BFD}" sibTransId="{F3075FDB-F27A-4ED0-A488-51FECF7A7500}"/>
    <dgm:cxn modelId="{3E9ECD73-00DA-45FA-8317-1ABC29161C0D}" type="presOf" srcId="{350006E1-45F4-48C0-B65F-E9D7F921C7DE}" destId="{7C2D9991-6BE7-4E80-B30E-78D27CA544D0}" srcOrd="0" destOrd="0" presId="urn:microsoft.com/office/officeart/2005/8/layout/orgChart1"/>
    <dgm:cxn modelId="{1FD2C1B3-8043-4BA6-B6B3-EBD070DB5849}" type="presOf" srcId="{FE2820D1-7437-47A8-82E4-35E1B1EA5D33}" destId="{1F25EEBE-F23A-4C57-B7DA-782CE8B1E38B}" srcOrd="0" destOrd="0" presId="urn:microsoft.com/office/officeart/2005/8/layout/orgChart1"/>
    <dgm:cxn modelId="{F9D5FBE3-6448-4BA0-8493-70B79D000D5F}" type="presOf" srcId="{2B614BE6-5B8E-46AC-BBF9-088EEE5ABB00}" destId="{3ECF3B05-A65C-4355-949F-02895CA4003E}" srcOrd="0" destOrd="0" presId="urn:microsoft.com/office/officeart/2005/8/layout/orgChart1"/>
    <dgm:cxn modelId="{B0390236-C34F-4C5B-90D6-649DDE33B311}" type="presOf" srcId="{53D3BB8B-86CD-427E-A4BD-DCA5B95D3B3B}" destId="{82377DA7-6A83-4648-833E-C61AB9A8FFCE}" srcOrd="0" destOrd="0" presId="urn:microsoft.com/office/officeart/2005/8/layout/orgChart1"/>
    <dgm:cxn modelId="{14B146A3-0F46-4AC4-9E80-E2D643BFABEA}" type="presOf" srcId="{9E51BFE9-9A24-4880-A201-2F98E070928B}" destId="{E542CF81-5814-4B66-ABB1-E59331FA80A9}" srcOrd="0" destOrd="0" presId="urn:microsoft.com/office/officeart/2005/8/layout/orgChart1"/>
    <dgm:cxn modelId="{45F13CB5-92E9-47CB-AA30-31520763D2A2}" type="presOf" srcId="{0CD758E6-4D6B-4958-95ED-3587C01F6716}" destId="{0F07D8E1-CCB4-40AC-8B08-964C54C46E60}" srcOrd="1" destOrd="0" presId="urn:microsoft.com/office/officeart/2005/8/layout/orgChart1"/>
    <dgm:cxn modelId="{810EBEDC-9FC3-4F03-86AF-06BCF1D8A646}" srcId="{C24CB0FF-229C-46DA-9AF9-1EC918A582E9}" destId="{C4F128DA-FBB9-4496-A400-162A63032CF3}" srcOrd="4" destOrd="0" parTransId="{792C979A-C8D5-49E9-8943-D46EFCB95DDC}" sibTransId="{FA1C1FED-0B7A-418D-8E18-EEEBDD3346C4}"/>
    <dgm:cxn modelId="{4AC9723C-3205-4045-A1AC-A77336014C36}" srcId="{3371F11B-51A2-4564-BB04-B5F40B6AE631}" destId="{BA0C45B7-0361-4EF3-9CF7-FEEF6FE7622E}" srcOrd="1" destOrd="0" parTransId="{7C5F7488-6976-45C2-812B-7C7F0195457A}" sibTransId="{517B9423-2F4A-440A-A01E-5D99DFB9AD38}"/>
    <dgm:cxn modelId="{CB222A01-CD48-49EB-B691-5955BE5F4E5E}" type="presOf" srcId="{0DF48389-77F4-4157-AF03-CF661340C9B7}" destId="{375F4306-6359-46AB-BCB3-6A5B5AC2F8F9}" srcOrd="1" destOrd="0" presId="urn:microsoft.com/office/officeart/2005/8/layout/orgChart1"/>
    <dgm:cxn modelId="{39AADF34-937A-4CA8-A981-CD3A1139A2D8}" srcId="{0CD758E6-4D6B-4958-95ED-3587C01F6716}" destId="{9153E577-7A31-4B56-9BA0-92CAD96A9490}" srcOrd="1" destOrd="0" parTransId="{1F6BD13D-DFBB-497A-A1EF-18DAF07E8E3A}" sibTransId="{886018A8-DA27-4082-928E-78786E7D468F}"/>
    <dgm:cxn modelId="{3B3084C3-2066-4043-8D70-2206EE0E2F1B}" type="presOf" srcId="{9108379B-FE09-4B69-BC4E-2802E6376DDD}" destId="{FFC2F289-4088-4399-8808-1812C7303197}" srcOrd="0" destOrd="0" presId="urn:microsoft.com/office/officeart/2005/8/layout/orgChart1"/>
    <dgm:cxn modelId="{5C9ACB54-21F8-4E94-AA3B-2BE645646DEE}" type="presOf" srcId="{6E2DC157-B4B1-44FA-A384-6CDAAE54914D}" destId="{1823BBBB-C8C0-447A-BD36-5E3FC9215D79}" srcOrd="0" destOrd="0" presId="urn:microsoft.com/office/officeart/2005/8/layout/orgChart1"/>
    <dgm:cxn modelId="{382FDD28-012F-41D0-9DAB-0DD710E310E6}" type="presOf" srcId="{615FCB9B-109E-4F22-9D79-A6F628E62BDF}" destId="{7089B54F-E2C9-4E8A-B4CC-83020B2863D0}" srcOrd="0" destOrd="0" presId="urn:microsoft.com/office/officeart/2005/8/layout/orgChart1"/>
    <dgm:cxn modelId="{75B9D43E-FB30-4491-A8FF-F6E9EA58DB80}" srcId="{C24CB0FF-229C-46DA-9AF9-1EC918A582E9}" destId="{6D948FFA-D261-4268-ACFE-95F65C4F86C6}" srcOrd="2" destOrd="0" parTransId="{A77032DB-0B47-4E2F-84E4-972A77C0613A}" sibTransId="{15C7AA60-A01D-4976-8911-1D69CE2ADAEE}"/>
    <dgm:cxn modelId="{5F331C23-38DB-4EA0-9C0E-43720BD8AFA1}" type="presOf" srcId="{2FD23575-8726-43E6-8FA0-9C781C292288}" destId="{08C0CC3D-F7BC-4F00-8D11-462BC980B9AF}" srcOrd="1" destOrd="0" presId="urn:microsoft.com/office/officeart/2005/8/layout/orgChart1"/>
    <dgm:cxn modelId="{800467C5-D176-465F-8AA9-82DF7AE3B4DF}" srcId="{72E1347E-D1EF-4377-B9CC-80851785A4EA}" destId="{0CD758E6-4D6B-4958-95ED-3587C01F6716}" srcOrd="0" destOrd="0" parTransId="{37345437-A2F7-4919-8F7A-333BBB1401C8}" sibTransId="{F31E4ECF-E5AE-4811-9A31-B8F09CB83D70}"/>
    <dgm:cxn modelId="{DD7F2F89-959B-4FD0-BCF6-1E5D9142FD70}" type="presOf" srcId="{9100C5C6-58F2-4A26-A11C-1FE234EC7B83}" destId="{4BC3C746-2575-41F1-AA86-3B50C29497B7}" srcOrd="0" destOrd="0" presId="urn:microsoft.com/office/officeart/2005/8/layout/orgChart1"/>
    <dgm:cxn modelId="{99C9A270-4E21-4A65-B2E9-27590650B7C3}" type="presOf" srcId="{70F23FDE-67A0-495E-A148-6A137E29BDBB}" destId="{1D5825C9-1C44-40AC-84F0-A6C4550A7E62}" srcOrd="0" destOrd="0" presId="urn:microsoft.com/office/officeart/2005/8/layout/orgChart1"/>
    <dgm:cxn modelId="{5EA76FD0-FF40-4898-B0B8-B0A5DB5F06B1}" type="presOf" srcId="{49CB4775-9098-42EF-8416-245D28481638}" destId="{67CCDDA8-04A1-403D-8D54-DC8E8D8445BB}" srcOrd="0" destOrd="0" presId="urn:microsoft.com/office/officeart/2005/8/layout/orgChart1"/>
    <dgm:cxn modelId="{BF32830C-79E7-42A1-B510-4DD5C1CCCFC2}" type="presOf" srcId="{7DB6C2D4-8F00-426C-9C0B-68C3A9CCD97B}" destId="{761F29C9-8110-484F-90CE-67DB1C26D9A5}" srcOrd="1" destOrd="0" presId="urn:microsoft.com/office/officeart/2005/8/layout/orgChart1"/>
    <dgm:cxn modelId="{88ADC36E-88F5-4356-B1DC-E1B64F6C2946}" type="presOf" srcId="{C24CB0FF-229C-46DA-9AF9-1EC918A582E9}" destId="{75D32E0C-77F8-4044-9560-2223719BE4FF}" srcOrd="1" destOrd="0" presId="urn:microsoft.com/office/officeart/2005/8/layout/orgChart1"/>
    <dgm:cxn modelId="{767F91CC-5451-497D-9A52-40FDC85F5504}" type="presOf" srcId="{E62ACD22-ECF4-430A-962D-8C5F53A23CBE}" destId="{88A97ED6-26DC-49BF-A726-70A4341A96C5}" srcOrd="1" destOrd="0" presId="urn:microsoft.com/office/officeart/2005/8/layout/orgChart1"/>
    <dgm:cxn modelId="{7350EE3A-6F1D-4DC2-89E4-419337F39D27}" type="presOf" srcId="{51911A9A-142F-418A-9EC7-E0C5CDEDCC8B}" destId="{BE772AAC-FE3C-468F-AF24-00DB44944E24}" srcOrd="1" destOrd="0" presId="urn:microsoft.com/office/officeart/2005/8/layout/orgChart1"/>
    <dgm:cxn modelId="{19435F46-5F7D-4A04-A06C-0C2DCFA3EA94}" type="presOf" srcId="{2FD23575-8726-43E6-8FA0-9C781C292288}" destId="{BFFE7B96-32E7-4D32-9488-5FDB008015A6}" srcOrd="0" destOrd="0" presId="urn:microsoft.com/office/officeart/2005/8/layout/orgChart1"/>
    <dgm:cxn modelId="{18FF9D58-55D2-4E3B-9A66-896892584D19}" srcId="{72E1347E-D1EF-4377-B9CC-80851785A4EA}" destId="{8401093C-C2D3-4E4D-8B14-5D4ABDD06E20}" srcOrd="9" destOrd="0" parTransId="{1E5DD3DE-6646-4D8F-80B5-546BBDE5CA84}" sibTransId="{F24B1614-78B6-4D33-9773-BCE721C3FEE3}"/>
    <dgm:cxn modelId="{B80E8628-2D08-40E8-878B-BA74D9835444}" type="presOf" srcId="{B3874EDC-1E06-4CE0-8B9F-2CC76588F8D7}" destId="{483945EA-D39C-4C36-9AE8-C25A46C7836D}" srcOrd="0" destOrd="0" presId="urn:microsoft.com/office/officeart/2005/8/layout/orgChart1"/>
    <dgm:cxn modelId="{CE916B83-93B3-4830-BC85-D236220DCBCA}" srcId="{C24CB0FF-229C-46DA-9AF9-1EC918A582E9}" destId="{D81CDF31-7D06-4CF6-886D-5F83DA955E31}" srcOrd="8" destOrd="0" parTransId="{27FB5652-BD38-4605-A915-F2797B1BD6EC}" sibTransId="{04BB77F3-09EE-495B-99CC-80A735A8F5B5}"/>
    <dgm:cxn modelId="{4A8DD550-58DD-488C-A0F3-1FC4D1045DFC}" type="presOf" srcId="{E11C9EE2-60BD-4F31-A634-713C0CBC82D9}" destId="{95ED3D88-7B8F-4E31-892A-FEED59209941}" srcOrd="0" destOrd="0" presId="urn:microsoft.com/office/officeart/2005/8/layout/orgChart1"/>
    <dgm:cxn modelId="{7C85626E-D894-4386-88B0-4C96B8A4A0DC}" type="presOf" srcId="{D404FA97-1F56-43FD-B4D3-2D0B0367A947}" destId="{3D29D205-B762-4468-A33D-4470C46CFE46}" srcOrd="0" destOrd="0" presId="urn:microsoft.com/office/officeart/2005/8/layout/orgChart1"/>
    <dgm:cxn modelId="{81E75393-1A56-44DF-98A8-0C3D3A4288D7}" type="presOf" srcId="{D81CDF31-7D06-4CF6-886D-5F83DA955E31}" destId="{1CAE82F3-84C6-4D3C-8CD7-4261898F3A2C}" srcOrd="0" destOrd="0" presId="urn:microsoft.com/office/officeart/2005/8/layout/orgChart1"/>
    <dgm:cxn modelId="{775EB5E7-AB72-4B40-97B4-8AC2EE735545}" type="presOf" srcId="{615FCB9B-109E-4F22-9D79-A6F628E62BDF}" destId="{AC99BF3B-F1E0-4BCA-B361-89AF88C232C7}" srcOrd="1" destOrd="0" presId="urn:microsoft.com/office/officeart/2005/8/layout/orgChart1"/>
    <dgm:cxn modelId="{9EFCC305-6A51-4212-B4F9-E2201874136A}" type="presOf" srcId="{D81CDF31-7D06-4CF6-886D-5F83DA955E31}" destId="{ACC4355F-4FAA-41E2-A73B-7970AF4B3063}" srcOrd="1" destOrd="0" presId="urn:microsoft.com/office/officeart/2005/8/layout/orgChart1"/>
    <dgm:cxn modelId="{9E19739C-9688-4ABE-87D5-CD70C3B9064A}" type="presOf" srcId="{B469C844-CE71-4642-AFB5-42AD7E860AD5}" destId="{BCACD6C4-5F3F-4C7E-9EB1-68231DB6812E}" srcOrd="0" destOrd="0" presId="urn:microsoft.com/office/officeart/2005/8/layout/orgChart1"/>
    <dgm:cxn modelId="{2D04C042-2E7A-4A12-9FDB-5346ED28B74E}" type="presOf" srcId="{1BE4252B-5AE5-4418-AA28-FEBD2BE022F3}" destId="{6CA97D0E-0621-4D70-B983-F9B1023F4D70}" srcOrd="0" destOrd="0" presId="urn:microsoft.com/office/officeart/2005/8/layout/orgChart1"/>
    <dgm:cxn modelId="{740832AE-19A6-4CF1-B6B7-901DFEF36A7B}" type="presOf" srcId="{9919078F-AD20-478F-B01D-32D5195C108D}" destId="{7BAAF773-B66D-455F-9160-4892449108E7}" srcOrd="0" destOrd="0" presId="urn:microsoft.com/office/officeart/2005/8/layout/orgChart1"/>
    <dgm:cxn modelId="{A266D19E-6800-4D9A-8510-F164161762B5}" type="presOf" srcId="{792C979A-C8D5-49E9-8943-D46EFCB95DDC}" destId="{FBDC58BB-AA2B-414C-908C-BCBC8E09FFAE}" srcOrd="0" destOrd="0" presId="urn:microsoft.com/office/officeart/2005/8/layout/orgChart1"/>
    <dgm:cxn modelId="{D8C70E1A-3324-4993-AD11-A2F18B2820A4}" type="presOf" srcId="{A0714223-E3CE-4EFD-8CB0-A4EEE559F394}" destId="{85B6843F-41F7-47FC-8948-C083369D90CB}" srcOrd="0" destOrd="0" presId="urn:microsoft.com/office/officeart/2005/8/layout/orgChart1"/>
    <dgm:cxn modelId="{26DE0D1F-C6CD-4B9E-90C3-0927FAC18EC6}" srcId="{72E1347E-D1EF-4377-B9CC-80851785A4EA}" destId="{51911A9A-142F-418A-9EC7-E0C5CDEDCC8B}" srcOrd="12" destOrd="0" parTransId="{A9A7CB4A-4808-47D2-A305-1B28652E45C1}" sibTransId="{971DFAD6-2FE1-4CB0-B778-212DBED319B4}"/>
    <dgm:cxn modelId="{AADD6C03-0EE1-4AFE-997B-D2750E7B88E0}" type="presOf" srcId="{3DCCCB7A-1469-4F44-8DE7-3460CC6440A2}" destId="{E61F4E14-AC87-4DA0-B624-6595FC21A4EE}" srcOrd="1" destOrd="0" presId="urn:microsoft.com/office/officeart/2005/8/layout/orgChart1"/>
    <dgm:cxn modelId="{F895A813-A7D0-4E41-A90C-2F1E3EF79991}" type="presOf" srcId="{628B692D-0B63-48E1-A8B7-19D8BA377A6C}" destId="{66F0F859-3264-4C42-AEFA-28D0B3D237D9}" srcOrd="1" destOrd="0" presId="urn:microsoft.com/office/officeart/2005/8/layout/orgChart1"/>
    <dgm:cxn modelId="{80E2589A-981E-4474-A91E-C75569B3FCC4}" type="presOf" srcId="{2B128574-4AD6-4EA5-B1ED-0C19CF6C5362}" destId="{17B27E51-253B-45C2-9567-BE8B0F25BF21}" srcOrd="1" destOrd="0" presId="urn:microsoft.com/office/officeart/2005/8/layout/orgChart1"/>
    <dgm:cxn modelId="{69D937A3-B1D9-4560-94A8-ADE88A73B36B}" srcId="{3371F11B-51A2-4564-BB04-B5F40B6AE631}" destId="{B901E03E-6E56-4E61-899E-C68453459F3A}" srcOrd="3" destOrd="0" parTransId="{72A65C48-11E0-4DCF-9002-7DDCA152E433}" sibTransId="{3E5CE73B-F1AC-47D3-9F8E-3564331B956E}"/>
    <dgm:cxn modelId="{94428315-2903-47F3-90FE-4130A2CD0C9D}" srcId="{1951322F-1E34-4573-8316-8EB8632445E9}" destId="{64A80C34-A3BD-41DB-B458-DF6E55963D72}" srcOrd="0" destOrd="0" parTransId="{B2BD6D7B-EA3F-4D1E-A485-256C4890F2CC}" sibTransId="{C1F21522-0FB2-4E13-BEEE-D808E56B0F80}"/>
    <dgm:cxn modelId="{895E4928-2600-4BCB-83DE-190B20EEB7D9}" srcId="{72E1347E-D1EF-4377-B9CC-80851785A4EA}" destId="{6AD8E1A0-645E-4B8E-9A3A-D7B148699390}" srcOrd="3" destOrd="0" parTransId="{A0714223-E3CE-4EFD-8CB0-A4EEE559F394}" sibTransId="{0DE1BCF4-D579-4DF1-A02C-A12368C8A96D}"/>
    <dgm:cxn modelId="{EF775E9A-069A-4199-9EC6-D1AEBA6BEC5D}" type="presOf" srcId="{72A65C48-11E0-4DCF-9002-7DDCA152E433}" destId="{6D0320CC-7FC3-4105-A97A-0130954E41E9}" srcOrd="0" destOrd="0" presId="urn:microsoft.com/office/officeart/2005/8/layout/orgChart1"/>
    <dgm:cxn modelId="{85AC4748-1930-46C4-9C5C-C12D399364FB}" type="presOf" srcId="{2CA67C41-5CBE-4452-A5F9-D7B54A0298A1}" destId="{B825A178-99F6-4A56-B2CC-C083E3EB4F92}" srcOrd="1" destOrd="0" presId="urn:microsoft.com/office/officeart/2005/8/layout/orgChart1"/>
    <dgm:cxn modelId="{8EEC0D52-4165-46B6-B52D-95B76F58E7E8}" type="presOf" srcId="{713F1893-B635-4F56-B3C2-4B59D0C279D8}" destId="{1E409619-37EA-4631-95CC-4C54F654CF8E}" srcOrd="0" destOrd="0" presId="urn:microsoft.com/office/officeart/2005/8/layout/orgChart1"/>
    <dgm:cxn modelId="{FD89B136-B21D-47C6-83B9-727C66056DC5}" type="presOf" srcId="{7FCD8CF1-555F-4782-96AF-104E5B239155}" destId="{811B5ED9-EE0B-44CA-AA73-EE43D0134A1C}" srcOrd="0" destOrd="0" presId="urn:microsoft.com/office/officeart/2005/8/layout/orgChart1"/>
    <dgm:cxn modelId="{CA068EA9-3D5C-4B90-9E0D-867B35906D9F}" type="presOf" srcId="{E947205F-5824-4DC2-A447-29D933BC95C6}" destId="{4EA25C76-241C-4EE0-8DBC-5AFB393E5351}" srcOrd="0" destOrd="0" presId="urn:microsoft.com/office/officeart/2005/8/layout/orgChart1"/>
    <dgm:cxn modelId="{7353A29C-2DFE-49C6-A49C-FC4BDD159C19}" type="presOf" srcId="{8C3C120F-71BD-4D1E-971A-3D45DD4E960D}" destId="{42459628-6E33-4544-B0EE-40C2E0933B8D}" srcOrd="0" destOrd="0" presId="urn:microsoft.com/office/officeart/2005/8/layout/orgChart1"/>
    <dgm:cxn modelId="{880F964F-E913-4E47-8EA6-DE7F833408B0}" type="presOf" srcId="{44268002-BDCA-42FB-9D0C-7AA86B07169F}" destId="{28F69D7A-6B42-4961-885E-7CF3746305EC}" srcOrd="0" destOrd="0" presId="urn:microsoft.com/office/officeart/2005/8/layout/orgChart1"/>
    <dgm:cxn modelId="{7BF6D817-3A01-44B8-BE4E-1C8FBEA1E852}" type="presParOf" srcId="{79241B8E-04C9-45F4-BC25-CAEBB7FD4AB4}" destId="{B59D6D51-FBB7-4501-A564-D2CE58FE7933}" srcOrd="0" destOrd="0" presId="urn:microsoft.com/office/officeart/2005/8/layout/orgChart1"/>
    <dgm:cxn modelId="{D312E785-208E-4669-8E3C-9E659894E579}" type="presParOf" srcId="{B59D6D51-FBB7-4501-A564-D2CE58FE7933}" destId="{BE69DA38-C17E-43AB-A7A7-92D1CB78CA57}" srcOrd="0" destOrd="0" presId="urn:microsoft.com/office/officeart/2005/8/layout/orgChart1"/>
    <dgm:cxn modelId="{56E78F27-1902-435E-97DC-2A2DA69E0EC0}" type="presParOf" srcId="{BE69DA38-C17E-43AB-A7A7-92D1CB78CA57}" destId="{49EDC6D9-6174-477D-A616-1E980BF3FA75}" srcOrd="0" destOrd="0" presId="urn:microsoft.com/office/officeart/2005/8/layout/orgChart1"/>
    <dgm:cxn modelId="{1F7FFECF-3E3B-4477-885A-1E07DF700E75}" type="presParOf" srcId="{BE69DA38-C17E-43AB-A7A7-92D1CB78CA57}" destId="{F13F2289-DAD9-472A-A3CA-21D8EE2AAD6D}" srcOrd="1" destOrd="0" presId="urn:microsoft.com/office/officeart/2005/8/layout/orgChart1"/>
    <dgm:cxn modelId="{9F5C26D5-17E9-473C-BF52-762756F7D013}" type="presParOf" srcId="{B59D6D51-FBB7-4501-A564-D2CE58FE7933}" destId="{27283877-AB3B-47F7-8927-2BA4259A656A}" srcOrd="1" destOrd="0" presId="urn:microsoft.com/office/officeart/2005/8/layout/orgChart1"/>
    <dgm:cxn modelId="{ACF7CF66-F3F1-4586-A0AC-410690D0A0BC}" type="presParOf" srcId="{27283877-AB3B-47F7-8927-2BA4259A656A}" destId="{B00707D7-8013-4E0C-8838-289A928B9839}" srcOrd="0" destOrd="0" presId="urn:microsoft.com/office/officeart/2005/8/layout/orgChart1"/>
    <dgm:cxn modelId="{2943CB47-6364-43B5-90EF-5340006CA010}" type="presParOf" srcId="{27283877-AB3B-47F7-8927-2BA4259A656A}" destId="{66013817-7875-4891-8AF5-FAEA69D3E6F4}" srcOrd="1" destOrd="0" presId="urn:microsoft.com/office/officeart/2005/8/layout/orgChart1"/>
    <dgm:cxn modelId="{59BC1947-9869-4A8F-8D74-14D5152D036A}" type="presParOf" srcId="{66013817-7875-4891-8AF5-FAEA69D3E6F4}" destId="{88BE290C-24C9-434E-AA00-196A3AEA18F1}" srcOrd="0" destOrd="0" presId="urn:microsoft.com/office/officeart/2005/8/layout/orgChart1"/>
    <dgm:cxn modelId="{1558D629-F99B-4DBE-97B2-0B5C3591E18F}" type="presParOf" srcId="{88BE290C-24C9-434E-AA00-196A3AEA18F1}" destId="{8F9FFFAC-1E78-4C2E-989A-A31858D9B342}" srcOrd="0" destOrd="0" presId="urn:microsoft.com/office/officeart/2005/8/layout/orgChart1"/>
    <dgm:cxn modelId="{F4702612-B9C0-45D2-A12F-C824D47D3A53}" type="presParOf" srcId="{88BE290C-24C9-434E-AA00-196A3AEA18F1}" destId="{0F07D8E1-CCB4-40AC-8B08-964C54C46E60}" srcOrd="1" destOrd="0" presId="urn:microsoft.com/office/officeart/2005/8/layout/orgChart1"/>
    <dgm:cxn modelId="{0E8960ED-C63D-4B8C-AF73-90344821AA08}" type="presParOf" srcId="{66013817-7875-4891-8AF5-FAEA69D3E6F4}" destId="{D0DC338A-1DEF-43A1-BE23-BB1834199C5E}" srcOrd="1" destOrd="0" presId="urn:microsoft.com/office/officeart/2005/8/layout/orgChart1"/>
    <dgm:cxn modelId="{7A2D1190-0394-4A81-B069-381C70C398FD}" type="presParOf" srcId="{D0DC338A-1DEF-43A1-BE23-BB1834199C5E}" destId="{F51DEB37-BE91-49E2-83ED-850DC30360CD}" srcOrd="0" destOrd="0" presId="urn:microsoft.com/office/officeart/2005/8/layout/orgChart1"/>
    <dgm:cxn modelId="{4E0709B2-79E6-49F2-B3FC-784021107CB6}" type="presParOf" srcId="{D0DC338A-1DEF-43A1-BE23-BB1834199C5E}" destId="{B3E27E33-9D49-4327-8444-FD8D1C1071A5}" srcOrd="1" destOrd="0" presId="urn:microsoft.com/office/officeart/2005/8/layout/orgChart1"/>
    <dgm:cxn modelId="{17CC6052-9F1A-4BD1-9E1B-91BB2E2B5159}" type="presParOf" srcId="{B3E27E33-9D49-4327-8444-FD8D1C1071A5}" destId="{6F8DCEA9-3090-42A8-BC64-D28BBC275E52}" srcOrd="0" destOrd="0" presId="urn:microsoft.com/office/officeart/2005/8/layout/orgChart1"/>
    <dgm:cxn modelId="{65CE1958-8F14-4EC7-82C6-16D2322276CD}" type="presParOf" srcId="{6F8DCEA9-3090-42A8-BC64-D28BBC275E52}" destId="{1E994E11-4F48-4A7A-870D-8F20415DAE5C}" srcOrd="0" destOrd="0" presId="urn:microsoft.com/office/officeart/2005/8/layout/orgChart1"/>
    <dgm:cxn modelId="{22040053-93C0-422D-83C8-562120609740}" type="presParOf" srcId="{6F8DCEA9-3090-42A8-BC64-D28BBC275E52}" destId="{FFAA3061-D3B4-41D9-8CF7-EBA48646AC4C}" srcOrd="1" destOrd="0" presId="urn:microsoft.com/office/officeart/2005/8/layout/orgChart1"/>
    <dgm:cxn modelId="{B718D495-CF44-4CD7-B948-F437C5C9C52F}" type="presParOf" srcId="{B3E27E33-9D49-4327-8444-FD8D1C1071A5}" destId="{D56635F3-71E1-4CD1-8E4F-04C0356DB866}" srcOrd="1" destOrd="0" presId="urn:microsoft.com/office/officeart/2005/8/layout/orgChart1"/>
    <dgm:cxn modelId="{3249BCAC-35AC-4597-819D-AADA0144BF1B}" type="presParOf" srcId="{B3E27E33-9D49-4327-8444-FD8D1C1071A5}" destId="{AE158DA8-B2DD-4D5C-8A33-CFCB0C9900D5}" srcOrd="2" destOrd="0" presId="urn:microsoft.com/office/officeart/2005/8/layout/orgChart1"/>
    <dgm:cxn modelId="{8AB1FA94-EAC2-4B46-BDD5-5B84B0AD9283}" type="presParOf" srcId="{D0DC338A-1DEF-43A1-BE23-BB1834199C5E}" destId="{EDCEA077-CF0C-4A44-BD53-2DABAB295223}" srcOrd="2" destOrd="0" presId="urn:microsoft.com/office/officeart/2005/8/layout/orgChart1"/>
    <dgm:cxn modelId="{567DB91F-490D-44A6-98FC-727D74108CC8}" type="presParOf" srcId="{D0DC338A-1DEF-43A1-BE23-BB1834199C5E}" destId="{EF3ECE0B-E5E6-4EB4-9833-8BDF005CF44D}" srcOrd="3" destOrd="0" presId="urn:microsoft.com/office/officeart/2005/8/layout/orgChart1"/>
    <dgm:cxn modelId="{1758D07A-32C4-494A-B1A8-FD7B8F7A311D}" type="presParOf" srcId="{EF3ECE0B-E5E6-4EB4-9833-8BDF005CF44D}" destId="{0FD6F40B-C854-49B5-AFA4-87F0EA41F514}" srcOrd="0" destOrd="0" presId="urn:microsoft.com/office/officeart/2005/8/layout/orgChart1"/>
    <dgm:cxn modelId="{BA2491AF-574F-4B4A-9FCF-CF03B3A3BF32}" type="presParOf" srcId="{0FD6F40B-C854-49B5-AFA4-87F0EA41F514}" destId="{1E08ECC6-EC33-4B70-BFB9-721D53563623}" srcOrd="0" destOrd="0" presId="urn:microsoft.com/office/officeart/2005/8/layout/orgChart1"/>
    <dgm:cxn modelId="{50E8DCA3-F1F9-4678-88F4-714CE33E7DE8}" type="presParOf" srcId="{0FD6F40B-C854-49B5-AFA4-87F0EA41F514}" destId="{41332463-36F8-45D8-95C0-746E4B909FDD}" srcOrd="1" destOrd="0" presId="urn:microsoft.com/office/officeart/2005/8/layout/orgChart1"/>
    <dgm:cxn modelId="{F8FE56EE-8414-44B2-A11B-B3D50AB0DE38}" type="presParOf" srcId="{EF3ECE0B-E5E6-4EB4-9833-8BDF005CF44D}" destId="{D2F32263-C58E-4E08-9BC1-5942AF3E1123}" srcOrd="1" destOrd="0" presId="urn:microsoft.com/office/officeart/2005/8/layout/orgChart1"/>
    <dgm:cxn modelId="{BDC13285-B25A-46F4-A55C-27C162389270}" type="presParOf" srcId="{EF3ECE0B-E5E6-4EB4-9833-8BDF005CF44D}" destId="{A3DC6840-6C84-414A-A237-62088AB283B1}" srcOrd="2" destOrd="0" presId="urn:microsoft.com/office/officeart/2005/8/layout/orgChart1"/>
    <dgm:cxn modelId="{F699A1C1-9B59-4910-AEA6-659FF942614A}" type="presParOf" srcId="{D0DC338A-1DEF-43A1-BE23-BB1834199C5E}" destId="{1823BBBB-C8C0-447A-BD36-5E3FC9215D79}" srcOrd="4" destOrd="0" presId="urn:microsoft.com/office/officeart/2005/8/layout/orgChart1"/>
    <dgm:cxn modelId="{7199625A-3C1B-4EC6-8F0A-8C1431527D01}" type="presParOf" srcId="{D0DC338A-1DEF-43A1-BE23-BB1834199C5E}" destId="{740CF419-B932-4825-95A8-B3A213D61730}" srcOrd="5" destOrd="0" presId="urn:microsoft.com/office/officeart/2005/8/layout/orgChart1"/>
    <dgm:cxn modelId="{01C14A57-F3DE-49CE-923F-0697EF8CE3C3}" type="presParOf" srcId="{740CF419-B932-4825-95A8-B3A213D61730}" destId="{E263D667-21EE-4FFF-8CF4-13B9C9EFA7A0}" srcOrd="0" destOrd="0" presId="urn:microsoft.com/office/officeart/2005/8/layout/orgChart1"/>
    <dgm:cxn modelId="{292155AC-B65A-41F4-9C79-C81BEFDEF6D1}" type="presParOf" srcId="{E263D667-21EE-4FFF-8CF4-13B9C9EFA7A0}" destId="{5D823745-1510-418C-A592-84B0201D5B22}" srcOrd="0" destOrd="0" presId="urn:microsoft.com/office/officeart/2005/8/layout/orgChart1"/>
    <dgm:cxn modelId="{44765619-3214-4273-B8FC-683EA0E16029}" type="presParOf" srcId="{E263D667-21EE-4FFF-8CF4-13B9C9EFA7A0}" destId="{3E94A871-1B76-4451-914A-6347DA32FF6D}" srcOrd="1" destOrd="0" presId="urn:microsoft.com/office/officeart/2005/8/layout/orgChart1"/>
    <dgm:cxn modelId="{00656B37-2700-4D93-8F70-73F5FEC7A508}" type="presParOf" srcId="{740CF419-B932-4825-95A8-B3A213D61730}" destId="{7E52EB8C-7CA6-4DC2-8AC3-09F28E648354}" srcOrd="1" destOrd="0" presId="urn:microsoft.com/office/officeart/2005/8/layout/orgChart1"/>
    <dgm:cxn modelId="{FA072E9E-55BC-4BA0-852F-81C016BC5434}" type="presParOf" srcId="{740CF419-B932-4825-95A8-B3A213D61730}" destId="{17F2EDD9-7D52-453C-9BC4-732A6B55CFBD}" srcOrd="2" destOrd="0" presId="urn:microsoft.com/office/officeart/2005/8/layout/orgChart1"/>
    <dgm:cxn modelId="{E7DF844A-38D1-4287-BC5C-820F55DAAABE}" type="presParOf" srcId="{D0DC338A-1DEF-43A1-BE23-BB1834199C5E}" destId="{E099A2F7-D777-4BF3-9287-A5A7AF311D85}" srcOrd="6" destOrd="0" presId="urn:microsoft.com/office/officeart/2005/8/layout/orgChart1"/>
    <dgm:cxn modelId="{69FAD75F-34F8-43B3-BB7B-1BB3E0C4C7D1}" type="presParOf" srcId="{D0DC338A-1DEF-43A1-BE23-BB1834199C5E}" destId="{E0BE83A2-6FB6-48A3-A907-0E8FAB92A073}" srcOrd="7" destOrd="0" presId="urn:microsoft.com/office/officeart/2005/8/layout/orgChart1"/>
    <dgm:cxn modelId="{A1BBB787-4DBC-4142-9D6D-8AE68E644B6D}" type="presParOf" srcId="{E0BE83A2-6FB6-48A3-A907-0E8FAB92A073}" destId="{A1D0AE21-4AA2-4ABC-BC79-8FC1CE5A136B}" srcOrd="0" destOrd="0" presId="urn:microsoft.com/office/officeart/2005/8/layout/orgChart1"/>
    <dgm:cxn modelId="{5FE486A4-61F0-4A74-B793-473FB62A5A18}" type="presParOf" srcId="{A1D0AE21-4AA2-4ABC-BC79-8FC1CE5A136B}" destId="{134372F3-8120-416D-8CD5-2219BB5CADD9}" srcOrd="0" destOrd="0" presId="urn:microsoft.com/office/officeart/2005/8/layout/orgChart1"/>
    <dgm:cxn modelId="{E5E49698-AE36-4B58-A346-69DC51943614}" type="presParOf" srcId="{A1D0AE21-4AA2-4ABC-BC79-8FC1CE5A136B}" destId="{2692E968-24DD-4ABB-A6F5-B4D5D27ADA5D}" srcOrd="1" destOrd="0" presId="urn:microsoft.com/office/officeart/2005/8/layout/orgChart1"/>
    <dgm:cxn modelId="{E1F4831D-C9DE-4C8D-A5D5-3C9C4288A7B2}" type="presParOf" srcId="{E0BE83A2-6FB6-48A3-A907-0E8FAB92A073}" destId="{65BF48D1-040D-4462-B308-FE9CE38A7C21}" srcOrd="1" destOrd="0" presId="urn:microsoft.com/office/officeart/2005/8/layout/orgChart1"/>
    <dgm:cxn modelId="{E6C90E94-5744-4D65-BC99-06105ADC4FBB}" type="presParOf" srcId="{E0BE83A2-6FB6-48A3-A907-0E8FAB92A073}" destId="{A30F594D-9670-4F12-9DCE-4C0375B74345}" srcOrd="2" destOrd="0" presId="urn:microsoft.com/office/officeart/2005/8/layout/orgChart1"/>
    <dgm:cxn modelId="{8BFA993F-8ABE-43E1-B42F-9491C030A17C}" type="presParOf" srcId="{66013817-7875-4891-8AF5-FAEA69D3E6F4}" destId="{55F2C255-0B3A-4373-BCCA-069BE6665955}" srcOrd="2" destOrd="0" presId="urn:microsoft.com/office/officeart/2005/8/layout/orgChart1"/>
    <dgm:cxn modelId="{4B82B944-AE5B-4825-830C-995D6FC31EEC}" type="presParOf" srcId="{27283877-AB3B-47F7-8927-2BA4259A656A}" destId="{95ED3D88-7B8F-4E31-892A-FEED59209941}" srcOrd="2" destOrd="0" presId="urn:microsoft.com/office/officeart/2005/8/layout/orgChart1"/>
    <dgm:cxn modelId="{99DF2368-FCF6-4C71-A060-81884845D98A}" type="presParOf" srcId="{27283877-AB3B-47F7-8927-2BA4259A656A}" destId="{B303F478-734B-4321-B045-F439A7D00287}" srcOrd="3" destOrd="0" presId="urn:microsoft.com/office/officeart/2005/8/layout/orgChart1"/>
    <dgm:cxn modelId="{F12E45B7-C702-4D95-BAC3-843E924FACC8}" type="presParOf" srcId="{B303F478-734B-4321-B045-F439A7D00287}" destId="{F0465A83-FD60-476E-8235-41B2D7415EC0}" srcOrd="0" destOrd="0" presId="urn:microsoft.com/office/officeart/2005/8/layout/orgChart1"/>
    <dgm:cxn modelId="{EF46DA0E-6742-4773-B4C1-82634773573C}" type="presParOf" srcId="{F0465A83-FD60-476E-8235-41B2D7415EC0}" destId="{29B17754-FE91-45FF-8056-8CE6C3F200C4}" srcOrd="0" destOrd="0" presId="urn:microsoft.com/office/officeart/2005/8/layout/orgChart1"/>
    <dgm:cxn modelId="{CC77666C-8A81-4A86-B6CD-C6BB5009359C}" type="presParOf" srcId="{F0465A83-FD60-476E-8235-41B2D7415EC0}" destId="{75D32E0C-77F8-4044-9560-2223719BE4FF}" srcOrd="1" destOrd="0" presId="urn:microsoft.com/office/officeart/2005/8/layout/orgChart1"/>
    <dgm:cxn modelId="{EE9CC407-7004-4515-A493-881851A75F45}" type="presParOf" srcId="{B303F478-734B-4321-B045-F439A7D00287}" destId="{575B1B45-A390-47B9-A0CC-2163029E38AD}" srcOrd="1" destOrd="0" presId="urn:microsoft.com/office/officeart/2005/8/layout/orgChart1"/>
    <dgm:cxn modelId="{A47728DF-D566-4566-A28B-49A83C88DE87}" type="presParOf" srcId="{575B1B45-A390-47B9-A0CC-2163029E38AD}" destId="{C9FEDA5E-B32E-46DA-8518-4026886F04E4}" srcOrd="0" destOrd="0" presId="urn:microsoft.com/office/officeart/2005/8/layout/orgChart1"/>
    <dgm:cxn modelId="{BECC4E38-F466-400D-8169-F454D5AD25DC}" type="presParOf" srcId="{575B1B45-A390-47B9-A0CC-2163029E38AD}" destId="{619AC75A-2784-4DCB-BD91-326EF4422DDA}" srcOrd="1" destOrd="0" presId="urn:microsoft.com/office/officeart/2005/8/layout/orgChart1"/>
    <dgm:cxn modelId="{6F2B576D-AD77-4239-8862-4CF0760B6883}" type="presParOf" srcId="{619AC75A-2784-4DCB-BD91-326EF4422DDA}" destId="{A9BBD5F2-5DBE-4A4C-B72C-611C891B1A4E}" srcOrd="0" destOrd="0" presId="urn:microsoft.com/office/officeart/2005/8/layout/orgChart1"/>
    <dgm:cxn modelId="{02D941DC-8BA4-4C15-9C3B-D1A9D8A1741C}" type="presParOf" srcId="{A9BBD5F2-5DBE-4A4C-B72C-611C891B1A4E}" destId="{B626C812-A456-4D7A-9499-B3758B71EFD9}" srcOrd="0" destOrd="0" presId="urn:microsoft.com/office/officeart/2005/8/layout/orgChart1"/>
    <dgm:cxn modelId="{18482EFF-E666-42B0-978C-F6F0804A8F70}" type="presParOf" srcId="{A9BBD5F2-5DBE-4A4C-B72C-611C891B1A4E}" destId="{E097D9C6-173B-4653-98B0-A8E30A0B7459}" srcOrd="1" destOrd="0" presId="urn:microsoft.com/office/officeart/2005/8/layout/orgChart1"/>
    <dgm:cxn modelId="{0E90DE51-8F28-4687-A653-AA6D08DC905A}" type="presParOf" srcId="{619AC75A-2784-4DCB-BD91-326EF4422DDA}" destId="{FD12C47A-8113-466C-8BAD-0FD75FCFAA2E}" srcOrd="1" destOrd="0" presId="urn:microsoft.com/office/officeart/2005/8/layout/orgChart1"/>
    <dgm:cxn modelId="{F3C5DCDF-57C7-4C9F-AB90-AD5C5F6C9BA2}" type="presParOf" srcId="{619AC75A-2784-4DCB-BD91-326EF4422DDA}" destId="{2E8F1A45-633D-4172-BDC5-66FC2E614342}" srcOrd="2" destOrd="0" presId="urn:microsoft.com/office/officeart/2005/8/layout/orgChart1"/>
    <dgm:cxn modelId="{EA530896-324F-474D-B19E-895B74973BE7}" type="presParOf" srcId="{575B1B45-A390-47B9-A0CC-2163029E38AD}" destId="{1E409619-37EA-4631-95CC-4C54F654CF8E}" srcOrd="2" destOrd="0" presId="urn:microsoft.com/office/officeart/2005/8/layout/orgChart1"/>
    <dgm:cxn modelId="{D70E848C-238C-4EC0-87C9-257EAE76BC95}" type="presParOf" srcId="{575B1B45-A390-47B9-A0CC-2163029E38AD}" destId="{5EE6494F-3F8D-4EA2-A1D3-F9BDC9F42413}" srcOrd="3" destOrd="0" presId="urn:microsoft.com/office/officeart/2005/8/layout/orgChart1"/>
    <dgm:cxn modelId="{DC6904FD-B88E-48EA-8EF1-EC5AE9A53E90}" type="presParOf" srcId="{5EE6494F-3F8D-4EA2-A1D3-F9BDC9F42413}" destId="{C0E3CE18-36B9-4AAA-B3DB-F1E101568F03}" srcOrd="0" destOrd="0" presId="urn:microsoft.com/office/officeart/2005/8/layout/orgChart1"/>
    <dgm:cxn modelId="{C1AE8CF0-735A-4BC1-95E2-735DB3718CD3}" type="presParOf" srcId="{C0E3CE18-36B9-4AAA-B3DB-F1E101568F03}" destId="{1E59639E-3A94-4756-BBAB-F2C12D78DB8A}" srcOrd="0" destOrd="0" presId="urn:microsoft.com/office/officeart/2005/8/layout/orgChart1"/>
    <dgm:cxn modelId="{6565DA8A-30F5-44F6-93F5-579B552849A7}" type="presParOf" srcId="{C0E3CE18-36B9-4AAA-B3DB-F1E101568F03}" destId="{C322A927-06B1-40A3-AA6C-8FC8F4A04053}" srcOrd="1" destOrd="0" presId="urn:microsoft.com/office/officeart/2005/8/layout/orgChart1"/>
    <dgm:cxn modelId="{83EB95EE-C9E0-4638-946D-459ED5722E37}" type="presParOf" srcId="{5EE6494F-3F8D-4EA2-A1D3-F9BDC9F42413}" destId="{83C3D0D1-DE56-4580-AEBF-F7079200ADF2}" srcOrd="1" destOrd="0" presId="urn:microsoft.com/office/officeart/2005/8/layout/orgChart1"/>
    <dgm:cxn modelId="{F53BA26D-30D3-49B3-98E3-D460F0DACF9E}" type="presParOf" srcId="{5EE6494F-3F8D-4EA2-A1D3-F9BDC9F42413}" destId="{A9FF2634-352C-43E6-B574-D3BFFEEB0597}" srcOrd="2" destOrd="0" presId="urn:microsoft.com/office/officeart/2005/8/layout/orgChart1"/>
    <dgm:cxn modelId="{A3473BCA-160F-4547-90B0-EBDAFF6029B8}" type="presParOf" srcId="{575B1B45-A390-47B9-A0CC-2163029E38AD}" destId="{38999F84-A85A-4AA4-A880-362D7F29F744}" srcOrd="4" destOrd="0" presId="urn:microsoft.com/office/officeart/2005/8/layout/orgChart1"/>
    <dgm:cxn modelId="{49D8FEF5-5537-411B-B83C-BFACFA7F84B8}" type="presParOf" srcId="{575B1B45-A390-47B9-A0CC-2163029E38AD}" destId="{D70647DA-1057-4CB8-8343-22D909693A1A}" srcOrd="5" destOrd="0" presId="urn:microsoft.com/office/officeart/2005/8/layout/orgChart1"/>
    <dgm:cxn modelId="{27BBE966-0244-4822-A83F-F683E46637CB}" type="presParOf" srcId="{D70647DA-1057-4CB8-8343-22D909693A1A}" destId="{FB251CFC-EA7F-433E-8A7A-AA04CC653961}" srcOrd="0" destOrd="0" presId="urn:microsoft.com/office/officeart/2005/8/layout/orgChart1"/>
    <dgm:cxn modelId="{35F614BE-A257-4D40-8914-CC7E19151F1A}" type="presParOf" srcId="{FB251CFC-EA7F-433E-8A7A-AA04CC653961}" destId="{501C3820-9EA2-4257-A4B0-64B2AC50CFA6}" srcOrd="0" destOrd="0" presId="urn:microsoft.com/office/officeart/2005/8/layout/orgChart1"/>
    <dgm:cxn modelId="{F376D479-9F17-4C29-9EFB-EFD21F05C3F6}" type="presParOf" srcId="{FB251CFC-EA7F-433E-8A7A-AA04CC653961}" destId="{F3ED31E4-FBFE-4150-9BCD-4135C3C013AD}" srcOrd="1" destOrd="0" presId="urn:microsoft.com/office/officeart/2005/8/layout/orgChart1"/>
    <dgm:cxn modelId="{810BEE02-DB7C-48BC-A1A7-B6DCA3B6994C}" type="presParOf" srcId="{D70647DA-1057-4CB8-8343-22D909693A1A}" destId="{D7BCED77-2B69-4157-AE64-D692E890748D}" srcOrd="1" destOrd="0" presId="urn:microsoft.com/office/officeart/2005/8/layout/orgChart1"/>
    <dgm:cxn modelId="{2702582E-C3F0-43B5-AA7B-F32351F9BFB8}" type="presParOf" srcId="{D70647DA-1057-4CB8-8343-22D909693A1A}" destId="{8B289CDF-3F73-4C26-885E-2273E3D23142}" srcOrd="2" destOrd="0" presId="urn:microsoft.com/office/officeart/2005/8/layout/orgChart1"/>
    <dgm:cxn modelId="{952C7866-E394-4AD6-9615-F689D569A1E3}" type="presParOf" srcId="{575B1B45-A390-47B9-A0CC-2163029E38AD}" destId="{CBAA5842-6B37-4878-8432-AB47F200A7F2}" srcOrd="6" destOrd="0" presId="urn:microsoft.com/office/officeart/2005/8/layout/orgChart1"/>
    <dgm:cxn modelId="{6B62D5EA-022F-4487-AD39-903E4BBDF438}" type="presParOf" srcId="{575B1B45-A390-47B9-A0CC-2163029E38AD}" destId="{BFEBAD87-F042-40E9-88E1-F434D09662F4}" srcOrd="7" destOrd="0" presId="urn:microsoft.com/office/officeart/2005/8/layout/orgChart1"/>
    <dgm:cxn modelId="{E102279E-D93F-4D39-A6A5-3F0EB493408F}" type="presParOf" srcId="{BFEBAD87-F042-40E9-88E1-F434D09662F4}" destId="{CAB35792-827D-49F9-B7DB-445CF687ADB8}" srcOrd="0" destOrd="0" presId="urn:microsoft.com/office/officeart/2005/8/layout/orgChart1"/>
    <dgm:cxn modelId="{81A1392D-FE08-482F-A251-1526DA31A045}" type="presParOf" srcId="{CAB35792-827D-49F9-B7DB-445CF687ADB8}" destId="{18AD97F6-05DD-4EFF-9656-1703A000166D}" srcOrd="0" destOrd="0" presId="urn:microsoft.com/office/officeart/2005/8/layout/orgChart1"/>
    <dgm:cxn modelId="{54361308-A774-4657-B927-38405B4C040A}" type="presParOf" srcId="{CAB35792-827D-49F9-B7DB-445CF687ADB8}" destId="{17B27E51-253B-45C2-9567-BE8B0F25BF21}" srcOrd="1" destOrd="0" presId="urn:microsoft.com/office/officeart/2005/8/layout/orgChart1"/>
    <dgm:cxn modelId="{34975D6A-08C2-4865-A6A0-C76C1FB42737}" type="presParOf" srcId="{BFEBAD87-F042-40E9-88E1-F434D09662F4}" destId="{28AB2F40-25DE-49AD-A3F2-C8C3F3E0539F}" srcOrd="1" destOrd="0" presId="urn:microsoft.com/office/officeart/2005/8/layout/orgChart1"/>
    <dgm:cxn modelId="{371C9A06-2C9C-40E4-A91E-82E28ED4A59E}" type="presParOf" srcId="{BFEBAD87-F042-40E9-88E1-F434D09662F4}" destId="{8D36B876-E2D3-4E05-B4F3-73BBF5CB28F7}" srcOrd="2" destOrd="0" presId="urn:microsoft.com/office/officeart/2005/8/layout/orgChart1"/>
    <dgm:cxn modelId="{067621F7-9FCA-4F78-82D9-BF793FEE9A42}" type="presParOf" srcId="{575B1B45-A390-47B9-A0CC-2163029E38AD}" destId="{FBDC58BB-AA2B-414C-908C-BCBC8E09FFAE}" srcOrd="8" destOrd="0" presId="urn:microsoft.com/office/officeart/2005/8/layout/orgChart1"/>
    <dgm:cxn modelId="{DC6CFEF0-18EE-41DB-8887-8DA6486528AC}" type="presParOf" srcId="{575B1B45-A390-47B9-A0CC-2163029E38AD}" destId="{A3D46AFA-28A0-4BBF-91E3-FA4752C27705}" srcOrd="9" destOrd="0" presId="urn:microsoft.com/office/officeart/2005/8/layout/orgChart1"/>
    <dgm:cxn modelId="{E4325FF1-7B12-4191-90D1-0EB639AE7DFE}" type="presParOf" srcId="{A3D46AFA-28A0-4BBF-91E3-FA4752C27705}" destId="{FC6E6C4F-6D14-4D3C-869E-658D22277BEE}" srcOrd="0" destOrd="0" presId="urn:microsoft.com/office/officeart/2005/8/layout/orgChart1"/>
    <dgm:cxn modelId="{5BCF691F-622F-41B9-B8D1-ABE965B2BA0E}" type="presParOf" srcId="{FC6E6C4F-6D14-4D3C-869E-658D22277BEE}" destId="{5E0A7105-5FA6-417E-BFBF-A24B301427BC}" srcOrd="0" destOrd="0" presId="urn:microsoft.com/office/officeart/2005/8/layout/orgChart1"/>
    <dgm:cxn modelId="{A5997ECF-4310-4064-AFCA-2B2C315BF3B1}" type="presParOf" srcId="{FC6E6C4F-6D14-4D3C-869E-658D22277BEE}" destId="{733BD6F4-BD5C-4D45-B4C0-59B766958C71}" srcOrd="1" destOrd="0" presId="urn:microsoft.com/office/officeart/2005/8/layout/orgChart1"/>
    <dgm:cxn modelId="{BF379362-8D49-4C1E-9C34-7EB41AA7F46B}" type="presParOf" srcId="{A3D46AFA-28A0-4BBF-91E3-FA4752C27705}" destId="{FA927D6A-248B-47C8-BAC9-8A59ED2E8F6D}" srcOrd="1" destOrd="0" presId="urn:microsoft.com/office/officeart/2005/8/layout/orgChart1"/>
    <dgm:cxn modelId="{D9DC4469-34F2-4399-8BDD-B00E41F316F2}" type="presParOf" srcId="{A3D46AFA-28A0-4BBF-91E3-FA4752C27705}" destId="{DA6940B5-C7E8-4F03-ABD9-5BAB87843386}" srcOrd="2" destOrd="0" presId="urn:microsoft.com/office/officeart/2005/8/layout/orgChart1"/>
    <dgm:cxn modelId="{9A3F5785-0FA5-4D03-97B0-9B76CE0E0163}" type="presParOf" srcId="{575B1B45-A390-47B9-A0CC-2163029E38AD}" destId="{483945EA-D39C-4C36-9AE8-C25A46C7836D}" srcOrd="10" destOrd="0" presId="urn:microsoft.com/office/officeart/2005/8/layout/orgChart1"/>
    <dgm:cxn modelId="{D7B8D128-1C7E-46A0-8361-B51CD0ABB605}" type="presParOf" srcId="{575B1B45-A390-47B9-A0CC-2163029E38AD}" destId="{D96ABDB9-02A2-422B-86CA-5D1283CF00A6}" srcOrd="11" destOrd="0" presId="urn:microsoft.com/office/officeart/2005/8/layout/orgChart1"/>
    <dgm:cxn modelId="{723E5BDC-78F0-430D-BDC3-0C96E23E6570}" type="presParOf" srcId="{D96ABDB9-02A2-422B-86CA-5D1283CF00A6}" destId="{CD648D99-B7DD-4371-9FF6-42B0641A26AA}" srcOrd="0" destOrd="0" presId="urn:microsoft.com/office/officeart/2005/8/layout/orgChart1"/>
    <dgm:cxn modelId="{714B0BDE-6A8B-4C5D-AEA8-859303CDE46F}" type="presParOf" srcId="{CD648D99-B7DD-4371-9FF6-42B0641A26AA}" destId="{D81007B1-C5D7-48D0-96DA-AB06C6904DCE}" srcOrd="0" destOrd="0" presId="urn:microsoft.com/office/officeart/2005/8/layout/orgChart1"/>
    <dgm:cxn modelId="{002384A9-6EF3-4B69-B1F4-DF1F2BAE59F3}" type="presParOf" srcId="{CD648D99-B7DD-4371-9FF6-42B0641A26AA}" destId="{761F29C9-8110-484F-90CE-67DB1C26D9A5}" srcOrd="1" destOrd="0" presId="urn:microsoft.com/office/officeart/2005/8/layout/orgChart1"/>
    <dgm:cxn modelId="{8F8A65B9-2726-4C34-8AE9-349417336E42}" type="presParOf" srcId="{D96ABDB9-02A2-422B-86CA-5D1283CF00A6}" destId="{A3E31C23-9E6F-4109-B816-82ABD9B2954E}" srcOrd="1" destOrd="0" presId="urn:microsoft.com/office/officeart/2005/8/layout/orgChart1"/>
    <dgm:cxn modelId="{C93378FB-768F-4822-AB69-30EEEFDBD3F4}" type="presParOf" srcId="{D96ABDB9-02A2-422B-86CA-5D1283CF00A6}" destId="{E840D7CB-F8D1-4491-A141-CB7055E8D5E2}" srcOrd="2" destOrd="0" presId="urn:microsoft.com/office/officeart/2005/8/layout/orgChart1"/>
    <dgm:cxn modelId="{44737D29-EBFD-4AD4-948F-C04E92C1709A}" type="presParOf" srcId="{575B1B45-A390-47B9-A0CC-2163029E38AD}" destId="{226071AE-6F55-48DE-AA4B-2B5451F5EE95}" srcOrd="12" destOrd="0" presId="urn:microsoft.com/office/officeart/2005/8/layout/orgChart1"/>
    <dgm:cxn modelId="{03184855-44A6-432F-9206-A21C08358AF4}" type="presParOf" srcId="{575B1B45-A390-47B9-A0CC-2163029E38AD}" destId="{AC57F39F-2D54-469F-8556-A2D0D48A444F}" srcOrd="13" destOrd="0" presId="urn:microsoft.com/office/officeart/2005/8/layout/orgChart1"/>
    <dgm:cxn modelId="{6F6AF620-34DC-4E52-8E37-FB506FAD0F2D}" type="presParOf" srcId="{AC57F39F-2D54-469F-8556-A2D0D48A444F}" destId="{D3F0F1EF-CA7D-441B-B25D-DBCFE46024A0}" srcOrd="0" destOrd="0" presId="urn:microsoft.com/office/officeart/2005/8/layout/orgChart1"/>
    <dgm:cxn modelId="{3A52C5DB-1745-46F3-AE15-97D5931BDBF0}" type="presParOf" srcId="{D3F0F1EF-CA7D-441B-B25D-DBCFE46024A0}" destId="{4C00F94B-AF93-4712-8C7A-6B9A163A5B03}" srcOrd="0" destOrd="0" presId="urn:microsoft.com/office/officeart/2005/8/layout/orgChart1"/>
    <dgm:cxn modelId="{92AC356F-D9E2-4B5F-9DC1-FE5E26AEC8CE}" type="presParOf" srcId="{D3F0F1EF-CA7D-441B-B25D-DBCFE46024A0}" destId="{8F44EA0A-C98F-4672-9CB4-4CD5AB9D4240}" srcOrd="1" destOrd="0" presId="urn:microsoft.com/office/officeart/2005/8/layout/orgChart1"/>
    <dgm:cxn modelId="{D1EA977E-7A8A-434A-BFBF-2C1317A36CE8}" type="presParOf" srcId="{AC57F39F-2D54-469F-8556-A2D0D48A444F}" destId="{56853699-0A05-4E32-B136-1339CA57915E}" srcOrd="1" destOrd="0" presId="urn:microsoft.com/office/officeart/2005/8/layout/orgChart1"/>
    <dgm:cxn modelId="{269377C5-CD1F-4838-B960-9D3466016285}" type="presParOf" srcId="{AC57F39F-2D54-469F-8556-A2D0D48A444F}" destId="{02A8F882-69EF-48AB-8BBD-646397215584}" srcOrd="2" destOrd="0" presId="urn:microsoft.com/office/officeart/2005/8/layout/orgChart1"/>
    <dgm:cxn modelId="{E0733468-60EF-4999-904B-2809619D9624}" type="presParOf" srcId="{575B1B45-A390-47B9-A0CC-2163029E38AD}" destId="{A69283C8-DC05-4C83-A0A9-B73C91EBADBB}" srcOrd="14" destOrd="0" presId="urn:microsoft.com/office/officeart/2005/8/layout/orgChart1"/>
    <dgm:cxn modelId="{A8603368-67AA-4D18-A97E-250F8133334C}" type="presParOf" srcId="{575B1B45-A390-47B9-A0CC-2163029E38AD}" destId="{C5C4ED6A-742C-4C38-BB3A-2394D4D33532}" srcOrd="15" destOrd="0" presId="urn:microsoft.com/office/officeart/2005/8/layout/orgChart1"/>
    <dgm:cxn modelId="{4F3ECEE9-5132-43F8-BD2C-9B2A69B5C05B}" type="presParOf" srcId="{C5C4ED6A-742C-4C38-BB3A-2394D4D33532}" destId="{31079544-60B0-4A7E-BFB9-6DEEE91C257A}" srcOrd="0" destOrd="0" presId="urn:microsoft.com/office/officeart/2005/8/layout/orgChart1"/>
    <dgm:cxn modelId="{795D756B-4CA7-425E-8D5E-F5706FD54E8B}" type="presParOf" srcId="{31079544-60B0-4A7E-BFB9-6DEEE91C257A}" destId="{547947A6-B61A-4060-B68A-0C67B8C91555}" srcOrd="0" destOrd="0" presId="urn:microsoft.com/office/officeart/2005/8/layout/orgChart1"/>
    <dgm:cxn modelId="{B25D0026-C609-4160-BA73-6296CE34535D}" type="presParOf" srcId="{31079544-60B0-4A7E-BFB9-6DEEE91C257A}" destId="{D06CB33C-ADB0-4D26-B6DC-B35CC87E7477}" srcOrd="1" destOrd="0" presId="urn:microsoft.com/office/officeart/2005/8/layout/orgChart1"/>
    <dgm:cxn modelId="{AD66435A-CCEF-4247-9D79-412299D42272}" type="presParOf" srcId="{C5C4ED6A-742C-4C38-BB3A-2394D4D33532}" destId="{571B024B-4EF6-4F03-A35A-76E3C55F9AAC}" srcOrd="1" destOrd="0" presId="urn:microsoft.com/office/officeart/2005/8/layout/orgChart1"/>
    <dgm:cxn modelId="{06CC14ED-9D4B-43A5-A21C-B7D6757FC732}" type="presParOf" srcId="{C5C4ED6A-742C-4C38-BB3A-2394D4D33532}" destId="{40509731-C8A4-44C0-9449-B6A107127B19}" srcOrd="2" destOrd="0" presId="urn:microsoft.com/office/officeart/2005/8/layout/orgChart1"/>
    <dgm:cxn modelId="{CA270487-D1D0-417E-9EA5-9D2353FAA3B0}" type="presParOf" srcId="{575B1B45-A390-47B9-A0CC-2163029E38AD}" destId="{78A0F7F9-FBB4-4352-9E50-EF9175A47331}" srcOrd="16" destOrd="0" presId="urn:microsoft.com/office/officeart/2005/8/layout/orgChart1"/>
    <dgm:cxn modelId="{565C6E74-792A-453E-A845-E8BB4ECDB52E}" type="presParOf" srcId="{575B1B45-A390-47B9-A0CC-2163029E38AD}" destId="{0CBCB71B-39FA-4364-ACF1-30F2A96214CB}" srcOrd="17" destOrd="0" presId="urn:microsoft.com/office/officeart/2005/8/layout/orgChart1"/>
    <dgm:cxn modelId="{C6C11818-D4BA-4E57-8038-9BCEFA4BF247}" type="presParOf" srcId="{0CBCB71B-39FA-4364-ACF1-30F2A96214CB}" destId="{7FC86DDE-1639-4E6B-8715-523587104FFE}" srcOrd="0" destOrd="0" presId="urn:microsoft.com/office/officeart/2005/8/layout/orgChart1"/>
    <dgm:cxn modelId="{7AF09F57-8ACE-4D53-8AA6-3551DE0E6387}" type="presParOf" srcId="{7FC86DDE-1639-4E6B-8715-523587104FFE}" destId="{1CAE82F3-84C6-4D3C-8CD7-4261898F3A2C}" srcOrd="0" destOrd="0" presId="urn:microsoft.com/office/officeart/2005/8/layout/orgChart1"/>
    <dgm:cxn modelId="{7BE1DA1A-2647-48FE-959E-0A99FB309EE8}" type="presParOf" srcId="{7FC86DDE-1639-4E6B-8715-523587104FFE}" destId="{ACC4355F-4FAA-41E2-A73B-7970AF4B3063}" srcOrd="1" destOrd="0" presId="urn:microsoft.com/office/officeart/2005/8/layout/orgChart1"/>
    <dgm:cxn modelId="{8D38EB65-30BB-4C49-BB5D-BCDF03FB5FF3}" type="presParOf" srcId="{0CBCB71B-39FA-4364-ACF1-30F2A96214CB}" destId="{D0355AF4-357A-491E-BD57-5B691CA630A4}" srcOrd="1" destOrd="0" presId="urn:microsoft.com/office/officeart/2005/8/layout/orgChart1"/>
    <dgm:cxn modelId="{B5608E32-1D23-4E7E-B1B3-74BC3960594A}" type="presParOf" srcId="{0CBCB71B-39FA-4364-ACF1-30F2A96214CB}" destId="{ACE89908-054A-4700-AAAE-D2AD1C7367B9}" srcOrd="2" destOrd="0" presId="urn:microsoft.com/office/officeart/2005/8/layout/orgChart1"/>
    <dgm:cxn modelId="{D7579780-13BC-432F-A525-8E53A7CF0F98}" type="presParOf" srcId="{575B1B45-A390-47B9-A0CC-2163029E38AD}" destId="{6CA97D0E-0621-4D70-B983-F9B1023F4D70}" srcOrd="18" destOrd="0" presId="urn:microsoft.com/office/officeart/2005/8/layout/orgChart1"/>
    <dgm:cxn modelId="{1A7129DF-DD28-4C82-BF8F-FC4D38E5B2BE}" type="presParOf" srcId="{575B1B45-A390-47B9-A0CC-2163029E38AD}" destId="{ED5B3E1A-5715-4977-9E0F-140650A9F15B}" srcOrd="19" destOrd="0" presId="urn:microsoft.com/office/officeart/2005/8/layout/orgChart1"/>
    <dgm:cxn modelId="{522C44DE-2EF7-48CC-9BB4-F3B4D5B938BD}" type="presParOf" srcId="{ED5B3E1A-5715-4977-9E0F-140650A9F15B}" destId="{D463756D-9B0D-424F-B26F-E64A0A296675}" srcOrd="0" destOrd="0" presId="urn:microsoft.com/office/officeart/2005/8/layout/orgChart1"/>
    <dgm:cxn modelId="{7A6690ED-6A6C-4A8E-83B9-8336B3CBFE63}" type="presParOf" srcId="{D463756D-9B0D-424F-B26F-E64A0A296675}" destId="{3B268E2B-1513-410E-97FA-5DC574ADE595}" srcOrd="0" destOrd="0" presId="urn:microsoft.com/office/officeart/2005/8/layout/orgChart1"/>
    <dgm:cxn modelId="{744FF782-E1F4-4932-AC10-5C5A57FD6E2D}" type="presParOf" srcId="{D463756D-9B0D-424F-B26F-E64A0A296675}" destId="{375F4306-6359-46AB-BCB3-6A5B5AC2F8F9}" srcOrd="1" destOrd="0" presId="urn:microsoft.com/office/officeart/2005/8/layout/orgChart1"/>
    <dgm:cxn modelId="{248C7E16-3384-4A4A-87B5-24CE6E620503}" type="presParOf" srcId="{ED5B3E1A-5715-4977-9E0F-140650A9F15B}" destId="{A3DFEB2D-0D3C-48C6-8BDB-2626E04D9C83}" srcOrd="1" destOrd="0" presId="urn:microsoft.com/office/officeart/2005/8/layout/orgChart1"/>
    <dgm:cxn modelId="{641C0D32-5931-4147-A12F-D10F24420324}" type="presParOf" srcId="{ED5B3E1A-5715-4977-9E0F-140650A9F15B}" destId="{86B8DC82-4E9F-4EC6-8B75-631257F107F0}" srcOrd="2" destOrd="0" presId="urn:microsoft.com/office/officeart/2005/8/layout/orgChart1"/>
    <dgm:cxn modelId="{BD1C07D1-5C20-4082-8220-8F7B6A3B172A}" type="presParOf" srcId="{B303F478-734B-4321-B045-F439A7D00287}" destId="{81F291CF-1630-4ABC-9E6E-2894DBE232E9}" srcOrd="2" destOrd="0" presId="urn:microsoft.com/office/officeart/2005/8/layout/orgChart1"/>
    <dgm:cxn modelId="{4DBB19CF-774D-4777-80E7-6458241FDA13}" type="presParOf" srcId="{27283877-AB3B-47F7-8927-2BA4259A656A}" destId="{59577C1B-6BD6-4256-BFCF-41C1F404D39D}" srcOrd="4" destOrd="0" presId="urn:microsoft.com/office/officeart/2005/8/layout/orgChart1"/>
    <dgm:cxn modelId="{2DBB1AF1-5D9B-43AB-9A21-7871AE4225BA}" type="presParOf" srcId="{27283877-AB3B-47F7-8927-2BA4259A656A}" destId="{8A2321D3-D5C5-47D2-AA23-0F14A7E77774}" srcOrd="5" destOrd="0" presId="urn:microsoft.com/office/officeart/2005/8/layout/orgChart1"/>
    <dgm:cxn modelId="{D2B8C7B3-2CAE-4FAC-B0C2-9FB6C8ECF51B}" type="presParOf" srcId="{8A2321D3-D5C5-47D2-AA23-0F14A7E77774}" destId="{B8C488D0-F5FC-4EA9-AE6F-0CB7AE276EC4}" srcOrd="0" destOrd="0" presId="urn:microsoft.com/office/officeart/2005/8/layout/orgChart1"/>
    <dgm:cxn modelId="{B01E0C94-3FD5-4CBB-BB2D-51F5CC67B775}" type="presParOf" srcId="{B8C488D0-F5FC-4EA9-AE6F-0CB7AE276EC4}" destId="{F306A776-FB98-4A1E-A920-1C408E31C7A0}" srcOrd="0" destOrd="0" presId="urn:microsoft.com/office/officeart/2005/8/layout/orgChart1"/>
    <dgm:cxn modelId="{CDB742DA-CA7D-42AE-8B4A-05FBAA990C4D}" type="presParOf" srcId="{B8C488D0-F5FC-4EA9-AE6F-0CB7AE276EC4}" destId="{6763637E-5D21-4852-8270-5EE9CF5201F7}" srcOrd="1" destOrd="0" presId="urn:microsoft.com/office/officeart/2005/8/layout/orgChart1"/>
    <dgm:cxn modelId="{A2957344-1A60-4E40-8210-938A23B2BF8E}" type="presParOf" srcId="{8A2321D3-D5C5-47D2-AA23-0F14A7E77774}" destId="{D1C56318-EBBB-4FF1-8490-2BF26057041C}" srcOrd="1" destOrd="0" presId="urn:microsoft.com/office/officeart/2005/8/layout/orgChart1"/>
    <dgm:cxn modelId="{18DA4A98-1196-4884-91BE-C7AB9AA7EFB3}" type="presParOf" srcId="{D1C56318-EBBB-4FF1-8490-2BF26057041C}" destId="{14960059-6F8D-4A70-9CF7-5A6CD3BE7FB5}" srcOrd="0" destOrd="0" presId="urn:microsoft.com/office/officeart/2005/8/layout/orgChart1"/>
    <dgm:cxn modelId="{91D83AA1-CE2B-4ED9-8562-0886C0CBDB50}" type="presParOf" srcId="{D1C56318-EBBB-4FF1-8490-2BF26057041C}" destId="{5AD250E1-4978-4025-998C-858FD5B7E773}" srcOrd="1" destOrd="0" presId="urn:microsoft.com/office/officeart/2005/8/layout/orgChart1"/>
    <dgm:cxn modelId="{CFF7F68F-E163-4322-9ED0-6A0E234C1372}" type="presParOf" srcId="{5AD250E1-4978-4025-998C-858FD5B7E773}" destId="{9A2A13D9-20D3-4FE8-9608-AE404EDA8D7C}" srcOrd="0" destOrd="0" presId="urn:microsoft.com/office/officeart/2005/8/layout/orgChart1"/>
    <dgm:cxn modelId="{921078D1-D18F-4257-97A0-E7E3BEE5E55B}" type="presParOf" srcId="{9A2A13D9-20D3-4FE8-9608-AE404EDA8D7C}" destId="{0784332E-F941-4761-8380-EBBA42E193AB}" srcOrd="0" destOrd="0" presId="urn:microsoft.com/office/officeart/2005/8/layout/orgChart1"/>
    <dgm:cxn modelId="{30D61B72-EE2E-48F4-B520-9BCC837DD1C4}" type="presParOf" srcId="{9A2A13D9-20D3-4FE8-9608-AE404EDA8D7C}" destId="{90272D9F-7DDC-4B38-9D1E-9EF85D58DFF9}" srcOrd="1" destOrd="0" presId="urn:microsoft.com/office/officeart/2005/8/layout/orgChart1"/>
    <dgm:cxn modelId="{127D1624-C401-402E-9E1C-39CFE56F5C4A}" type="presParOf" srcId="{5AD250E1-4978-4025-998C-858FD5B7E773}" destId="{7D4490FC-7DC7-4D8E-90E0-330A57377300}" srcOrd="1" destOrd="0" presId="urn:microsoft.com/office/officeart/2005/8/layout/orgChart1"/>
    <dgm:cxn modelId="{4BA0E20A-133B-4E34-97C8-4783BCCFED6F}" type="presParOf" srcId="{5AD250E1-4978-4025-998C-858FD5B7E773}" destId="{0F626CAD-4BAD-4EE4-A528-E0BC06CB8395}" srcOrd="2" destOrd="0" presId="urn:microsoft.com/office/officeart/2005/8/layout/orgChart1"/>
    <dgm:cxn modelId="{CAA33775-25CF-41FC-A391-CCFA2863A7D0}" type="presParOf" srcId="{D1C56318-EBBB-4FF1-8490-2BF26057041C}" destId="{2C48DF3F-4DBB-4E01-A138-9E49F1AD622C}" srcOrd="2" destOrd="0" presId="urn:microsoft.com/office/officeart/2005/8/layout/orgChart1"/>
    <dgm:cxn modelId="{E79A2D9B-FC87-41F1-9DA4-35F7CB725F9C}" type="presParOf" srcId="{D1C56318-EBBB-4FF1-8490-2BF26057041C}" destId="{051CC4B4-2C6D-4F67-BF91-A3533F5EC40E}" srcOrd="3" destOrd="0" presId="urn:microsoft.com/office/officeart/2005/8/layout/orgChart1"/>
    <dgm:cxn modelId="{8D728DD5-5A80-4B2B-B9D9-5EDF7997BDF7}" type="presParOf" srcId="{051CC4B4-2C6D-4F67-BF91-A3533F5EC40E}" destId="{87FDDFB3-B855-40FE-86B5-9E556B667D3A}" srcOrd="0" destOrd="0" presId="urn:microsoft.com/office/officeart/2005/8/layout/orgChart1"/>
    <dgm:cxn modelId="{497FCA97-9CFF-4710-AD1B-E67140F9AF88}" type="presParOf" srcId="{87FDDFB3-B855-40FE-86B5-9E556B667D3A}" destId="{BBBAC1E1-525D-4AAA-B411-CC0F71B8C341}" srcOrd="0" destOrd="0" presId="urn:microsoft.com/office/officeart/2005/8/layout/orgChart1"/>
    <dgm:cxn modelId="{4B9FA053-2FB6-40FA-BEA8-422CA0EFBF3D}" type="presParOf" srcId="{87FDDFB3-B855-40FE-86B5-9E556B667D3A}" destId="{79AA285A-076A-4AB3-9A0D-9FA9AC40A0CE}" srcOrd="1" destOrd="0" presId="urn:microsoft.com/office/officeart/2005/8/layout/orgChart1"/>
    <dgm:cxn modelId="{D94F7922-3F2F-42E6-8A07-E057170C9D23}" type="presParOf" srcId="{051CC4B4-2C6D-4F67-BF91-A3533F5EC40E}" destId="{353307B4-E634-423A-B0F8-4E9136AA297D}" srcOrd="1" destOrd="0" presId="urn:microsoft.com/office/officeart/2005/8/layout/orgChart1"/>
    <dgm:cxn modelId="{A26C5035-3EF7-4C41-8766-95823EB1065A}" type="presParOf" srcId="{051CC4B4-2C6D-4F67-BF91-A3533F5EC40E}" destId="{BE008E17-F774-4D52-9612-F20A03E9908F}" srcOrd="2" destOrd="0" presId="urn:microsoft.com/office/officeart/2005/8/layout/orgChart1"/>
    <dgm:cxn modelId="{CD891E78-FCCF-4F37-A6F2-0664CFE98F65}" type="presParOf" srcId="{D1C56318-EBBB-4FF1-8490-2BF26057041C}" destId="{42459628-6E33-4544-B0EE-40C2E0933B8D}" srcOrd="4" destOrd="0" presId="urn:microsoft.com/office/officeart/2005/8/layout/orgChart1"/>
    <dgm:cxn modelId="{0AD1A62C-A1EE-4A0E-84C8-3357ECE977D0}" type="presParOf" srcId="{D1C56318-EBBB-4FF1-8490-2BF26057041C}" destId="{293D6798-754A-404F-99CC-7ACC15DEDA44}" srcOrd="5" destOrd="0" presId="urn:microsoft.com/office/officeart/2005/8/layout/orgChart1"/>
    <dgm:cxn modelId="{7BA6F249-3C9E-4912-83C5-CC4C92108CCE}" type="presParOf" srcId="{293D6798-754A-404F-99CC-7ACC15DEDA44}" destId="{16E35150-62C1-4D00-BCA5-F3A461A70901}" srcOrd="0" destOrd="0" presId="urn:microsoft.com/office/officeart/2005/8/layout/orgChart1"/>
    <dgm:cxn modelId="{72539CF0-E2A1-4C4B-B6DA-6C0F0914EDC5}" type="presParOf" srcId="{16E35150-62C1-4D00-BCA5-F3A461A70901}" destId="{49BFF08A-40AA-4F2C-8BCC-FE052B540407}" srcOrd="0" destOrd="0" presId="urn:microsoft.com/office/officeart/2005/8/layout/orgChart1"/>
    <dgm:cxn modelId="{4F135A70-AF09-40A1-872F-527C64EA9BA3}" type="presParOf" srcId="{16E35150-62C1-4D00-BCA5-F3A461A70901}" destId="{FFC3513B-F548-4C3F-A1BA-4335006DC2D1}" srcOrd="1" destOrd="0" presId="urn:microsoft.com/office/officeart/2005/8/layout/orgChart1"/>
    <dgm:cxn modelId="{9BF69E83-675E-44D4-ACDB-24A8078C7CC7}" type="presParOf" srcId="{293D6798-754A-404F-99CC-7ACC15DEDA44}" destId="{02522AD8-8504-487F-ADF9-6DFB6D2C4DCA}" srcOrd="1" destOrd="0" presId="urn:microsoft.com/office/officeart/2005/8/layout/orgChart1"/>
    <dgm:cxn modelId="{E45AD7D9-10EE-4374-A9D8-FEDEE6972AB9}" type="presParOf" srcId="{293D6798-754A-404F-99CC-7ACC15DEDA44}" destId="{08CCB89E-B101-496C-B8A8-579C1CAB871B}" srcOrd="2" destOrd="0" presId="urn:microsoft.com/office/officeart/2005/8/layout/orgChart1"/>
    <dgm:cxn modelId="{31C89AC7-08AE-42F5-B262-E135EE7A25A0}" type="presParOf" srcId="{D1C56318-EBBB-4FF1-8490-2BF26057041C}" destId="{6D0320CC-7FC3-4105-A97A-0130954E41E9}" srcOrd="6" destOrd="0" presId="urn:microsoft.com/office/officeart/2005/8/layout/orgChart1"/>
    <dgm:cxn modelId="{621C6AC3-8B86-4075-A27A-DF3B81DE9003}" type="presParOf" srcId="{D1C56318-EBBB-4FF1-8490-2BF26057041C}" destId="{01941AE9-7BA2-4285-94F8-08C7557A547D}" srcOrd="7" destOrd="0" presId="urn:microsoft.com/office/officeart/2005/8/layout/orgChart1"/>
    <dgm:cxn modelId="{D67CB028-B4F6-43A1-A15D-08DDD1F2719B}" type="presParOf" srcId="{01941AE9-7BA2-4285-94F8-08C7557A547D}" destId="{F3AC5366-BBD1-4C98-8C48-84E20ADA305E}" srcOrd="0" destOrd="0" presId="urn:microsoft.com/office/officeart/2005/8/layout/orgChart1"/>
    <dgm:cxn modelId="{88A5FE91-4F27-449B-9796-781151BBA8A7}" type="presParOf" srcId="{F3AC5366-BBD1-4C98-8C48-84E20ADA305E}" destId="{43D987B6-0A1F-41B8-9045-681918753888}" srcOrd="0" destOrd="0" presId="urn:microsoft.com/office/officeart/2005/8/layout/orgChart1"/>
    <dgm:cxn modelId="{640E295E-FE80-4F74-9524-8CBB01DA3109}" type="presParOf" srcId="{F3AC5366-BBD1-4C98-8C48-84E20ADA305E}" destId="{212922DF-AFE7-43F0-977E-45AEF259190E}" srcOrd="1" destOrd="0" presId="urn:microsoft.com/office/officeart/2005/8/layout/orgChart1"/>
    <dgm:cxn modelId="{B56D3D22-D1FE-46BC-A672-F780C15216A6}" type="presParOf" srcId="{01941AE9-7BA2-4285-94F8-08C7557A547D}" destId="{3985A730-9527-4204-B278-9363035E310E}" srcOrd="1" destOrd="0" presId="urn:microsoft.com/office/officeart/2005/8/layout/orgChart1"/>
    <dgm:cxn modelId="{3177876C-C216-4ED2-B604-2BA8EE6A9EC3}" type="presParOf" srcId="{01941AE9-7BA2-4285-94F8-08C7557A547D}" destId="{22684466-DDA5-4A47-9867-3773B09CB2DA}" srcOrd="2" destOrd="0" presId="urn:microsoft.com/office/officeart/2005/8/layout/orgChart1"/>
    <dgm:cxn modelId="{8B6A654E-B464-42FA-83CB-83FE52B9244A}" type="presParOf" srcId="{D1C56318-EBBB-4FF1-8490-2BF26057041C}" destId="{9FF021D1-2067-49CF-B280-BFCB63FE3FA5}" srcOrd="8" destOrd="0" presId="urn:microsoft.com/office/officeart/2005/8/layout/orgChart1"/>
    <dgm:cxn modelId="{CFAAD745-AFFE-4945-AAEC-F2DDACF24C0C}" type="presParOf" srcId="{D1C56318-EBBB-4FF1-8490-2BF26057041C}" destId="{D4EF8B80-3B53-45F3-928D-3BA59243344D}" srcOrd="9" destOrd="0" presId="urn:microsoft.com/office/officeart/2005/8/layout/orgChart1"/>
    <dgm:cxn modelId="{A15F040A-A4F4-44DC-9778-DEE11C7D1786}" type="presParOf" srcId="{D4EF8B80-3B53-45F3-928D-3BA59243344D}" destId="{B75783F7-B424-4346-B92F-3F6219F33FC7}" srcOrd="0" destOrd="0" presId="urn:microsoft.com/office/officeart/2005/8/layout/orgChart1"/>
    <dgm:cxn modelId="{533A0C82-D53A-4D41-8257-A4BE7187853B}" type="presParOf" srcId="{B75783F7-B424-4346-B92F-3F6219F33FC7}" destId="{28F69D7A-6B42-4961-885E-7CF3746305EC}" srcOrd="0" destOrd="0" presId="urn:microsoft.com/office/officeart/2005/8/layout/orgChart1"/>
    <dgm:cxn modelId="{56510960-0BDC-4207-8043-572270830EFA}" type="presParOf" srcId="{B75783F7-B424-4346-B92F-3F6219F33FC7}" destId="{28E9E129-A2FD-4935-8408-A93670DEDD04}" srcOrd="1" destOrd="0" presId="urn:microsoft.com/office/officeart/2005/8/layout/orgChart1"/>
    <dgm:cxn modelId="{C6F6E5AE-6F6A-4D00-9463-3F137FA1811F}" type="presParOf" srcId="{D4EF8B80-3B53-45F3-928D-3BA59243344D}" destId="{5A49AFA6-C6D5-48FC-85C7-BD6C8706F7B8}" srcOrd="1" destOrd="0" presId="urn:microsoft.com/office/officeart/2005/8/layout/orgChart1"/>
    <dgm:cxn modelId="{0A379A16-29F6-4FDE-9A30-2C4BBC0A6480}" type="presParOf" srcId="{D4EF8B80-3B53-45F3-928D-3BA59243344D}" destId="{66535378-20D9-4480-AC45-5D46BF198FB6}" srcOrd="2" destOrd="0" presId="urn:microsoft.com/office/officeart/2005/8/layout/orgChart1"/>
    <dgm:cxn modelId="{2264FB9F-9E20-403C-9725-FEC5DB489249}" type="presParOf" srcId="{D1C56318-EBBB-4FF1-8490-2BF26057041C}" destId="{46A9B37C-7283-4693-8D50-DCC22E168BB4}" srcOrd="10" destOrd="0" presId="urn:microsoft.com/office/officeart/2005/8/layout/orgChart1"/>
    <dgm:cxn modelId="{3C7C94DD-13A3-404F-8C1A-985DF130DCE7}" type="presParOf" srcId="{D1C56318-EBBB-4FF1-8490-2BF26057041C}" destId="{E73C093B-6324-49C2-9AD2-EF65B602AF92}" srcOrd="11" destOrd="0" presId="urn:microsoft.com/office/officeart/2005/8/layout/orgChart1"/>
    <dgm:cxn modelId="{E94123B7-F690-493D-82E6-B4A14AE3685A}" type="presParOf" srcId="{E73C093B-6324-49C2-9AD2-EF65B602AF92}" destId="{84CD49A9-478D-4F41-8EE6-DB1A27E93DB9}" srcOrd="0" destOrd="0" presId="urn:microsoft.com/office/officeart/2005/8/layout/orgChart1"/>
    <dgm:cxn modelId="{14D0AD1A-5D93-45B5-84D1-FAEB3B816A46}" type="presParOf" srcId="{84CD49A9-478D-4F41-8EE6-DB1A27E93DB9}" destId="{67CCDDA8-04A1-403D-8D54-DC8E8D8445BB}" srcOrd="0" destOrd="0" presId="urn:microsoft.com/office/officeart/2005/8/layout/orgChart1"/>
    <dgm:cxn modelId="{8FD6DFED-5C6C-4D57-AF7D-A5A5AD33DBA6}" type="presParOf" srcId="{84CD49A9-478D-4F41-8EE6-DB1A27E93DB9}" destId="{18A4D393-36BA-4738-BFCF-0D5987C7390E}" srcOrd="1" destOrd="0" presId="urn:microsoft.com/office/officeart/2005/8/layout/orgChart1"/>
    <dgm:cxn modelId="{6E306A33-070B-4235-8F9A-251E35F03C6F}" type="presParOf" srcId="{E73C093B-6324-49C2-9AD2-EF65B602AF92}" destId="{383385D8-0D08-47E4-914E-0B341BB08C68}" srcOrd="1" destOrd="0" presId="urn:microsoft.com/office/officeart/2005/8/layout/orgChart1"/>
    <dgm:cxn modelId="{C2FD0C63-9050-4F39-84F7-87340D8A153C}" type="presParOf" srcId="{E73C093B-6324-49C2-9AD2-EF65B602AF92}" destId="{C7E9A84A-1538-4FA6-A0A5-2FFA7A092278}" srcOrd="2" destOrd="0" presId="urn:microsoft.com/office/officeart/2005/8/layout/orgChart1"/>
    <dgm:cxn modelId="{C377F5F0-2F6D-42A8-9654-AE45169D7E61}" type="presParOf" srcId="{D1C56318-EBBB-4FF1-8490-2BF26057041C}" destId="{DD263E0F-43CF-4102-AA91-82EC4A9CBFDE}" srcOrd="12" destOrd="0" presId="urn:microsoft.com/office/officeart/2005/8/layout/orgChart1"/>
    <dgm:cxn modelId="{9F8847BF-BC63-44E2-A3F8-D15F03901FDB}" type="presParOf" srcId="{D1C56318-EBBB-4FF1-8490-2BF26057041C}" destId="{C1231BDB-FDB0-4554-970C-3C2B712B1920}" srcOrd="13" destOrd="0" presId="urn:microsoft.com/office/officeart/2005/8/layout/orgChart1"/>
    <dgm:cxn modelId="{4DD472BA-387E-4439-A685-72EC231F3B06}" type="presParOf" srcId="{C1231BDB-FDB0-4554-970C-3C2B712B1920}" destId="{1FE0845D-07B6-4453-9243-E1E2E4C50AEB}" srcOrd="0" destOrd="0" presId="urn:microsoft.com/office/officeart/2005/8/layout/orgChart1"/>
    <dgm:cxn modelId="{96E75DF1-E893-4446-9B6E-6F8DAF57E3A7}" type="presParOf" srcId="{1FE0845D-07B6-4453-9243-E1E2E4C50AEB}" destId="{03111217-C558-4D67-8848-95E635EAA833}" srcOrd="0" destOrd="0" presId="urn:microsoft.com/office/officeart/2005/8/layout/orgChart1"/>
    <dgm:cxn modelId="{9D0EE4B9-F794-4339-A434-AD9767BB89BD}" type="presParOf" srcId="{1FE0845D-07B6-4453-9243-E1E2E4C50AEB}" destId="{89A80B9D-7331-4212-81F4-DD7FF566FCC5}" srcOrd="1" destOrd="0" presId="urn:microsoft.com/office/officeart/2005/8/layout/orgChart1"/>
    <dgm:cxn modelId="{6DC63849-DD65-4E11-B002-C81BA839FE5B}" type="presParOf" srcId="{C1231BDB-FDB0-4554-970C-3C2B712B1920}" destId="{A2A6658B-304B-4576-9CAE-E99C1FD34C53}" srcOrd="1" destOrd="0" presId="urn:microsoft.com/office/officeart/2005/8/layout/orgChart1"/>
    <dgm:cxn modelId="{6B781E68-BB01-4A7E-94B5-213E96F8E66B}" type="presParOf" srcId="{C1231BDB-FDB0-4554-970C-3C2B712B1920}" destId="{6CD84111-4108-46EA-96B7-FDA6B32F32C3}" srcOrd="2" destOrd="0" presId="urn:microsoft.com/office/officeart/2005/8/layout/orgChart1"/>
    <dgm:cxn modelId="{43AA4C55-A368-4F94-978C-E3AD6EA2EDA4}" type="presParOf" srcId="{8A2321D3-D5C5-47D2-AA23-0F14A7E77774}" destId="{C7574496-DC96-4A61-BCA4-0174C0F98DF7}" srcOrd="2" destOrd="0" presId="urn:microsoft.com/office/officeart/2005/8/layout/orgChart1"/>
    <dgm:cxn modelId="{1D0C1CFD-80D1-487C-A93A-D9BB0D4777C1}" type="presParOf" srcId="{27283877-AB3B-47F7-8927-2BA4259A656A}" destId="{85B6843F-41F7-47FC-8948-C083369D90CB}" srcOrd="6" destOrd="0" presId="urn:microsoft.com/office/officeart/2005/8/layout/orgChart1"/>
    <dgm:cxn modelId="{83A095A1-8A75-4B13-8071-7EAA4FB9D34C}" type="presParOf" srcId="{27283877-AB3B-47F7-8927-2BA4259A656A}" destId="{F13DE714-BCC4-475F-94BC-E110C17EA469}" srcOrd="7" destOrd="0" presId="urn:microsoft.com/office/officeart/2005/8/layout/orgChart1"/>
    <dgm:cxn modelId="{BAA6B0A4-DBA4-4E9E-8E40-B393EFAA815F}" type="presParOf" srcId="{F13DE714-BCC4-475F-94BC-E110C17EA469}" destId="{B404C7CC-FF61-4042-8342-B141849BD282}" srcOrd="0" destOrd="0" presId="urn:microsoft.com/office/officeart/2005/8/layout/orgChart1"/>
    <dgm:cxn modelId="{90940E0A-7BC0-4336-91CD-ECF7E5AA66F8}" type="presParOf" srcId="{B404C7CC-FF61-4042-8342-B141849BD282}" destId="{40755987-C150-46F7-8D8B-F8E444C2EEC2}" srcOrd="0" destOrd="0" presId="urn:microsoft.com/office/officeart/2005/8/layout/orgChart1"/>
    <dgm:cxn modelId="{C5BE83F3-8AD2-433B-9404-4237199168DE}" type="presParOf" srcId="{B404C7CC-FF61-4042-8342-B141849BD282}" destId="{AF598896-DFE0-4296-A642-B3F9A75C5D24}" srcOrd="1" destOrd="0" presId="urn:microsoft.com/office/officeart/2005/8/layout/orgChart1"/>
    <dgm:cxn modelId="{6EF4CE09-AFCE-4564-9AE4-46DB948DCBD4}" type="presParOf" srcId="{F13DE714-BCC4-475F-94BC-E110C17EA469}" destId="{33597230-0C42-4876-8A9E-237EA4F6DCC6}" srcOrd="1" destOrd="0" presId="urn:microsoft.com/office/officeart/2005/8/layout/orgChart1"/>
    <dgm:cxn modelId="{30258AF0-E440-48AC-9C86-9FA9CC42DF98}" type="presParOf" srcId="{33597230-0C42-4876-8A9E-237EA4F6DCC6}" destId="{98120740-6BE7-4C87-9076-3E1101ACCFE8}" srcOrd="0" destOrd="0" presId="urn:microsoft.com/office/officeart/2005/8/layout/orgChart1"/>
    <dgm:cxn modelId="{33E47DF9-E97D-43BE-A625-C7E94BFF7CE2}" type="presParOf" srcId="{33597230-0C42-4876-8A9E-237EA4F6DCC6}" destId="{58E9105E-BA3B-4F0B-9F6E-5CB12580CEE4}" srcOrd="1" destOrd="0" presId="urn:microsoft.com/office/officeart/2005/8/layout/orgChart1"/>
    <dgm:cxn modelId="{EADF1B68-CBD4-48AB-A059-38DADDC0E242}" type="presParOf" srcId="{58E9105E-BA3B-4F0B-9F6E-5CB12580CEE4}" destId="{3240B29C-A203-4807-84AB-69F9B3DACDE1}" srcOrd="0" destOrd="0" presId="urn:microsoft.com/office/officeart/2005/8/layout/orgChart1"/>
    <dgm:cxn modelId="{27E7A41E-B9DB-4F52-AC81-2F576D60EE12}" type="presParOf" srcId="{3240B29C-A203-4807-84AB-69F9B3DACDE1}" destId="{FD6EB141-B2D8-4252-88CD-C51791ABAA40}" srcOrd="0" destOrd="0" presId="urn:microsoft.com/office/officeart/2005/8/layout/orgChart1"/>
    <dgm:cxn modelId="{412A10F7-0E3E-4933-93A4-C49EAEB461A8}" type="presParOf" srcId="{3240B29C-A203-4807-84AB-69F9B3DACDE1}" destId="{8CEBA3BB-A676-4B2E-80AA-20457A73CEA9}" srcOrd="1" destOrd="0" presId="urn:microsoft.com/office/officeart/2005/8/layout/orgChart1"/>
    <dgm:cxn modelId="{1678C3F1-D328-4C03-AFA4-FB710EE14A28}" type="presParOf" srcId="{58E9105E-BA3B-4F0B-9F6E-5CB12580CEE4}" destId="{BB1031A5-6047-4B7C-B257-AA84D642419C}" srcOrd="1" destOrd="0" presId="urn:microsoft.com/office/officeart/2005/8/layout/orgChart1"/>
    <dgm:cxn modelId="{4136540C-D91B-492B-813F-2E85D41B0B0F}" type="presParOf" srcId="{58E9105E-BA3B-4F0B-9F6E-5CB12580CEE4}" destId="{D55501B7-3CA0-40A0-9F00-BF2BB4701C7F}" srcOrd="2" destOrd="0" presId="urn:microsoft.com/office/officeart/2005/8/layout/orgChart1"/>
    <dgm:cxn modelId="{55B36283-9F02-44FD-9596-B341E10DF538}" type="presParOf" srcId="{33597230-0C42-4876-8A9E-237EA4F6DCC6}" destId="{346DD7D8-3DA8-45A7-8C76-C327C1F16F7B}" srcOrd="2" destOrd="0" presId="urn:microsoft.com/office/officeart/2005/8/layout/orgChart1"/>
    <dgm:cxn modelId="{F73F0B6D-24B9-48CC-945B-78BAC7DD96EB}" type="presParOf" srcId="{33597230-0C42-4876-8A9E-237EA4F6DCC6}" destId="{FCBAE217-473A-4C8D-8FBA-BB2EF4CCD909}" srcOrd="3" destOrd="0" presId="urn:microsoft.com/office/officeart/2005/8/layout/orgChart1"/>
    <dgm:cxn modelId="{094CFB69-9662-421D-B6C8-EDE028E8D7A1}" type="presParOf" srcId="{FCBAE217-473A-4C8D-8FBA-BB2EF4CCD909}" destId="{A7ED22B2-6AE6-494E-8C19-BC128B38F891}" srcOrd="0" destOrd="0" presId="urn:microsoft.com/office/officeart/2005/8/layout/orgChart1"/>
    <dgm:cxn modelId="{53449EAF-00A9-4E0B-B768-C5F40D603C97}" type="presParOf" srcId="{A7ED22B2-6AE6-494E-8C19-BC128B38F891}" destId="{70FA247E-2C3A-46D0-B071-18130A7C9D14}" srcOrd="0" destOrd="0" presId="urn:microsoft.com/office/officeart/2005/8/layout/orgChart1"/>
    <dgm:cxn modelId="{B9F3F86E-8AE4-4348-9405-358E6B6CA781}" type="presParOf" srcId="{A7ED22B2-6AE6-494E-8C19-BC128B38F891}" destId="{88D78CEA-1581-454D-A995-387161A46274}" srcOrd="1" destOrd="0" presId="urn:microsoft.com/office/officeart/2005/8/layout/orgChart1"/>
    <dgm:cxn modelId="{492068C3-E100-41DA-A52C-9176EE966C8D}" type="presParOf" srcId="{FCBAE217-473A-4C8D-8FBA-BB2EF4CCD909}" destId="{B243428A-866A-412D-AEF3-AACB61D02D39}" srcOrd="1" destOrd="0" presId="urn:microsoft.com/office/officeart/2005/8/layout/orgChart1"/>
    <dgm:cxn modelId="{2BDB7759-C18B-4C28-8620-D05F9C496C9E}" type="presParOf" srcId="{FCBAE217-473A-4C8D-8FBA-BB2EF4CCD909}" destId="{8CC079EB-D3E9-4E86-A9DE-FE3185E1AABC}" srcOrd="2" destOrd="0" presId="urn:microsoft.com/office/officeart/2005/8/layout/orgChart1"/>
    <dgm:cxn modelId="{F4F8A537-C73D-4ECB-88BC-E66C13B66277}" type="presParOf" srcId="{33597230-0C42-4876-8A9E-237EA4F6DCC6}" destId="{9989E9F0-CAA9-4BCD-A252-707900C1F73B}" srcOrd="4" destOrd="0" presId="urn:microsoft.com/office/officeart/2005/8/layout/orgChart1"/>
    <dgm:cxn modelId="{0E113E05-BFE8-45EB-B407-C3B60189F1D4}" type="presParOf" srcId="{33597230-0C42-4876-8A9E-237EA4F6DCC6}" destId="{78F19CC3-4271-4749-BE5E-0046C628BA6E}" srcOrd="5" destOrd="0" presId="urn:microsoft.com/office/officeart/2005/8/layout/orgChart1"/>
    <dgm:cxn modelId="{3836F5EB-AFDC-46E0-97D1-B11BBCA99F47}" type="presParOf" srcId="{78F19CC3-4271-4749-BE5E-0046C628BA6E}" destId="{08388272-B7BA-4EF0-BCA6-90151C5A735D}" srcOrd="0" destOrd="0" presId="urn:microsoft.com/office/officeart/2005/8/layout/orgChart1"/>
    <dgm:cxn modelId="{9863B0E7-A5D6-4ADB-BEAE-7FBE692709A6}" type="presParOf" srcId="{08388272-B7BA-4EF0-BCA6-90151C5A735D}" destId="{7E5BB601-693E-4757-B2D9-54517DE75612}" srcOrd="0" destOrd="0" presId="urn:microsoft.com/office/officeart/2005/8/layout/orgChart1"/>
    <dgm:cxn modelId="{6AB49F7D-85EB-46D6-9537-71D31674BBFB}" type="presParOf" srcId="{08388272-B7BA-4EF0-BCA6-90151C5A735D}" destId="{B825A178-99F6-4A56-B2CC-C083E3EB4F92}" srcOrd="1" destOrd="0" presId="urn:microsoft.com/office/officeart/2005/8/layout/orgChart1"/>
    <dgm:cxn modelId="{699C49B3-C4FB-4DEC-B72A-7AEE54A2484C}" type="presParOf" srcId="{78F19CC3-4271-4749-BE5E-0046C628BA6E}" destId="{793B6118-42EE-4023-8C3D-F42437204053}" srcOrd="1" destOrd="0" presId="urn:microsoft.com/office/officeart/2005/8/layout/orgChart1"/>
    <dgm:cxn modelId="{5FCB985C-F514-4123-B811-7EECB86D1638}" type="presParOf" srcId="{78F19CC3-4271-4749-BE5E-0046C628BA6E}" destId="{9C997DB2-F606-423D-8C48-B54F10814C88}" srcOrd="2" destOrd="0" presId="urn:microsoft.com/office/officeart/2005/8/layout/orgChart1"/>
    <dgm:cxn modelId="{B428CDF1-6E87-43CD-931E-54B4A4840563}" type="presParOf" srcId="{33597230-0C42-4876-8A9E-237EA4F6DCC6}" destId="{4DBDCF33-C3D6-47C0-BB74-A02A04EA266B}" srcOrd="6" destOrd="0" presId="urn:microsoft.com/office/officeart/2005/8/layout/orgChart1"/>
    <dgm:cxn modelId="{1CBFA19D-992F-46A4-A22B-44F3C1A1DA0A}" type="presParOf" srcId="{33597230-0C42-4876-8A9E-237EA4F6DCC6}" destId="{D773A895-81F9-4752-9840-0D194DEDC489}" srcOrd="7" destOrd="0" presId="urn:microsoft.com/office/officeart/2005/8/layout/orgChart1"/>
    <dgm:cxn modelId="{DF0E6C80-1032-4391-8494-B6C480F82E48}" type="presParOf" srcId="{D773A895-81F9-4752-9840-0D194DEDC489}" destId="{579498BB-33A1-4EF2-8861-9B9BD949EF41}" srcOrd="0" destOrd="0" presId="urn:microsoft.com/office/officeart/2005/8/layout/orgChart1"/>
    <dgm:cxn modelId="{AFFE6C08-A9C9-4BA2-9A71-4BCC244C5028}" type="presParOf" srcId="{579498BB-33A1-4EF2-8861-9B9BD949EF41}" destId="{FFC2F289-4088-4399-8808-1812C7303197}" srcOrd="0" destOrd="0" presId="urn:microsoft.com/office/officeart/2005/8/layout/orgChart1"/>
    <dgm:cxn modelId="{78B70C20-8407-4452-AD65-4B990C5CE2F8}" type="presParOf" srcId="{579498BB-33A1-4EF2-8861-9B9BD949EF41}" destId="{596D5874-40FD-4C4F-8FCB-9FF01DC41791}" srcOrd="1" destOrd="0" presId="urn:microsoft.com/office/officeart/2005/8/layout/orgChart1"/>
    <dgm:cxn modelId="{8A86D677-2212-4AC5-8A04-7C9FE8785D8F}" type="presParOf" srcId="{D773A895-81F9-4752-9840-0D194DEDC489}" destId="{9FC40169-B91F-413E-ABAC-903F04CF8764}" srcOrd="1" destOrd="0" presId="urn:microsoft.com/office/officeart/2005/8/layout/orgChart1"/>
    <dgm:cxn modelId="{55C6E7A4-197B-49E1-BFD2-44244EFAD383}" type="presParOf" srcId="{D773A895-81F9-4752-9840-0D194DEDC489}" destId="{7517F307-ADCD-4E9A-91FC-0B4DE3357120}" srcOrd="2" destOrd="0" presId="urn:microsoft.com/office/officeart/2005/8/layout/orgChart1"/>
    <dgm:cxn modelId="{E3FF065A-A0D6-4132-937E-3DCA8565014C}" type="presParOf" srcId="{33597230-0C42-4876-8A9E-237EA4F6DCC6}" destId="{B3452B9B-8EDB-4984-8628-8AA38541D9DA}" srcOrd="8" destOrd="0" presId="urn:microsoft.com/office/officeart/2005/8/layout/orgChart1"/>
    <dgm:cxn modelId="{94467165-C798-4033-B1AB-62B5BFF7FD37}" type="presParOf" srcId="{33597230-0C42-4876-8A9E-237EA4F6DCC6}" destId="{4A3F9EE2-03BF-4D61-96DB-6B4B1065A2B4}" srcOrd="9" destOrd="0" presId="urn:microsoft.com/office/officeart/2005/8/layout/orgChart1"/>
    <dgm:cxn modelId="{36EDEBF0-F958-499C-AE90-DF74AC72AC8A}" type="presParOf" srcId="{4A3F9EE2-03BF-4D61-96DB-6B4B1065A2B4}" destId="{7872C02A-FA79-495A-ADE0-B54F3AFF4B03}" srcOrd="0" destOrd="0" presId="urn:microsoft.com/office/officeart/2005/8/layout/orgChart1"/>
    <dgm:cxn modelId="{2AE9EF34-63C0-46D3-AFF6-97149650E243}" type="presParOf" srcId="{7872C02A-FA79-495A-ADE0-B54F3AFF4B03}" destId="{BCACD6C4-5F3F-4C7E-9EB1-68231DB6812E}" srcOrd="0" destOrd="0" presId="urn:microsoft.com/office/officeart/2005/8/layout/orgChart1"/>
    <dgm:cxn modelId="{7AD38DC8-13E8-4F6B-B894-0DBD391376C7}" type="presParOf" srcId="{7872C02A-FA79-495A-ADE0-B54F3AFF4B03}" destId="{E6172C1B-7CED-403E-8D85-DC0B730CD0C3}" srcOrd="1" destOrd="0" presId="urn:microsoft.com/office/officeart/2005/8/layout/orgChart1"/>
    <dgm:cxn modelId="{C268F585-689F-48C0-BC14-B0A6D7E2202D}" type="presParOf" srcId="{4A3F9EE2-03BF-4D61-96DB-6B4B1065A2B4}" destId="{4DEB087F-F8AF-460E-BE50-324653381FDD}" srcOrd="1" destOrd="0" presId="urn:microsoft.com/office/officeart/2005/8/layout/orgChart1"/>
    <dgm:cxn modelId="{589B1FEC-10C8-4EF6-AFF7-6D9C55A64F1B}" type="presParOf" srcId="{4A3F9EE2-03BF-4D61-96DB-6B4B1065A2B4}" destId="{4CFEE78E-3032-4965-8355-7C90B11770EF}" srcOrd="2" destOrd="0" presId="urn:microsoft.com/office/officeart/2005/8/layout/orgChart1"/>
    <dgm:cxn modelId="{15E9B218-64B7-4371-9701-39BFE4DFD63F}" type="presParOf" srcId="{F13DE714-BCC4-475F-94BC-E110C17EA469}" destId="{860D0DD0-6E16-4B82-930D-B620E351E934}" srcOrd="2" destOrd="0" presId="urn:microsoft.com/office/officeart/2005/8/layout/orgChart1"/>
    <dgm:cxn modelId="{0C972C3D-730E-42F0-AF2E-87BCA5B7277A}" type="presParOf" srcId="{27283877-AB3B-47F7-8927-2BA4259A656A}" destId="{82377DA7-6A83-4648-833E-C61AB9A8FFCE}" srcOrd="8" destOrd="0" presId="urn:microsoft.com/office/officeart/2005/8/layout/orgChart1"/>
    <dgm:cxn modelId="{50133B4D-AD7E-4A55-9058-A343E43D93BB}" type="presParOf" srcId="{27283877-AB3B-47F7-8927-2BA4259A656A}" destId="{8FB2BA76-546B-4638-9D2B-CB25BCF597BA}" srcOrd="9" destOrd="0" presId="urn:microsoft.com/office/officeart/2005/8/layout/orgChart1"/>
    <dgm:cxn modelId="{9E8349C8-8F81-4B85-9910-C12C3336C724}" type="presParOf" srcId="{8FB2BA76-546B-4638-9D2B-CB25BCF597BA}" destId="{E7A04F3E-8297-4C05-8587-7469C7B9369F}" srcOrd="0" destOrd="0" presId="urn:microsoft.com/office/officeart/2005/8/layout/orgChart1"/>
    <dgm:cxn modelId="{E6B5DB04-90C2-4234-8697-0A813D66131B}" type="presParOf" srcId="{E7A04F3E-8297-4C05-8587-7469C7B9369F}" destId="{F60275FE-080E-478A-A2E1-4B82AC771EFD}" srcOrd="0" destOrd="0" presId="urn:microsoft.com/office/officeart/2005/8/layout/orgChart1"/>
    <dgm:cxn modelId="{B507C12E-8D97-468B-9489-3F98372EFBB4}" type="presParOf" srcId="{E7A04F3E-8297-4C05-8587-7469C7B9369F}" destId="{88A97ED6-26DC-49BF-A726-70A4341A96C5}" srcOrd="1" destOrd="0" presId="urn:microsoft.com/office/officeart/2005/8/layout/orgChart1"/>
    <dgm:cxn modelId="{368193A8-A98F-4E2E-889F-F8F248D2A529}" type="presParOf" srcId="{8FB2BA76-546B-4638-9D2B-CB25BCF597BA}" destId="{A13E0566-5BB4-4E8A-9906-DFA22E189EEF}" srcOrd="1" destOrd="0" presId="urn:microsoft.com/office/officeart/2005/8/layout/orgChart1"/>
    <dgm:cxn modelId="{913A9971-06B8-46EF-B2F7-93DE888BC0FA}" type="presParOf" srcId="{8FB2BA76-546B-4638-9D2B-CB25BCF597BA}" destId="{7E219710-1814-4593-9EE2-2F83289F161D}" srcOrd="2" destOrd="0" presId="urn:microsoft.com/office/officeart/2005/8/layout/orgChart1"/>
    <dgm:cxn modelId="{0894EB92-C0D4-43F8-BF4C-9259E6893B86}" type="presParOf" srcId="{27283877-AB3B-47F7-8927-2BA4259A656A}" destId="{6AD17878-81E1-4754-BB13-781B81186076}" srcOrd="10" destOrd="0" presId="urn:microsoft.com/office/officeart/2005/8/layout/orgChart1"/>
    <dgm:cxn modelId="{E9518A76-B70B-4767-800E-C2A419BE4BA4}" type="presParOf" srcId="{27283877-AB3B-47F7-8927-2BA4259A656A}" destId="{541B8AD8-C7DE-46D3-B99B-BB231C7EE546}" srcOrd="11" destOrd="0" presId="urn:microsoft.com/office/officeart/2005/8/layout/orgChart1"/>
    <dgm:cxn modelId="{5BBB5BEC-58D9-4616-83C3-BB9BD6707245}" type="presParOf" srcId="{541B8AD8-C7DE-46D3-B99B-BB231C7EE546}" destId="{DEFFC8D8-F8F3-420B-BEEF-2429BB8E489F}" srcOrd="0" destOrd="0" presId="urn:microsoft.com/office/officeart/2005/8/layout/orgChart1"/>
    <dgm:cxn modelId="{1D317064-0041-4456-9203-7B74EE29769F}" type="presParOf" srcId="{DEFFC8D8-F8F3-420B-BEEF-2429BB8E489F}" destId="{E9C2180F-65C8-418E-B99E-7F97049C9980}" srcOrd="0" destOrd="0" presId="urn:microsoft.com/office/officeart/2005/8/layout/orgChart1"/>
    <dgm:cxn modelId="{54E16C44-1937-4913-9485-C79CD8F79702}" type="presParOf" srcId="{DEFFC8D8-F8F3-420B-BEEF-2429BB8E489F}" destId="{CA587702-C207-42AC-8C53-9774C6914B7B}" srcOrd="1" destOrd="0" presId="urn:microsoft.com/office/officeart/2005/8/layout/orgChart1"/>
    <dgm:cxn modelId="{15039C66-810D-4C5A-85F7-F1CB5F93A524}" type="presParOf" srcId="{541B8AD8-C7DE-46D3-B99B-BB231C7EE546}" destId="{AFBA0251-0B16-4823-8E23-617BF5630E32}" srcOrd="1" destOrd="0" presId="urn:microsoft.com/office/officeart/2005/8/layout/orgChart1"/>
    <dgm:cxn modelId="{76D62750-6B23-43CA-86E7-EE4AE779C04A}" type="presParOf" srcId="{541B8AD8-C7DE-46D3-B99B-BB231C7EE546}" destId="{2A9AF800-BD12-47F5-AD7A-2664CF81883F}" srcOrd="2" destOrd="0" presId="urn:microsoft.com/office/officeart/2005/8/layout/orgChart1"/>
    <dgm:cxn modelId="{09DEC670-462B-48C9-BE26-708E0F3ECE28}" type="presParOf" srcId="{27283877-AB3B-47F7-8927-2BA4259A656A}" destId="{887D1594-58A3-492E-AF7F-64B4D4DC5A0A}" srcOrd="12" destOrd="0" presId="urn:microsoft.com/office/officeart/2005/8/layout/orgChart1"/>
    <dgm:cxn modelId="{9C1873C9-4351-4C54-85DA-78FAFF80C346}" type="presParOf" srcId="{27283877-AB3B-47F7-8927-2BA4259A656A}" destId="{2917F1AB-40E4-4E44-9AEA-32DA89E5E7E2}" srcOrd="13" destOrd="0" presId="urn:microsoft.com/office/officeart/2005/8/layout/orgChart1"/>
    <dgm:cxn modelId="{4F58BA4E-C1F3-470F-B7E5-D97E9BCE39F2}" type="presParOf" srcId="{2917F1AB-40E4-4E44-9AEA-32DA89E5E7E2}" destId="{9598B3E8-801D-488B-A36E-8D4988A0E651}" srcOrd="0" destOrd="0" presId="urn:microsoft.com/office/officeart/2005/8/layout/orgChart1"/>
    <dgm:cxn modelId="{E3569A1E-D567-420E-A262-EBDFA5F8C9D8}" type="presParOf" srcId="{9598B3E8-801D-488B-A36E-8D4988A0E651}" destId="{F1854195-7CEB-4C2D-B965-6BF19AE781FB}" srcOrd="0" destOrd="0" presId="urn:microsoft.com/office/officeart/2005/8/layout/orgChart1"/>
    <dgm:cxn modelId="{BE508249-9A78-4C1F-96A6-4725535982CB}" type="presParOf" srcId="{9598B3E8-801D-488B-A36E-8D4988A0E651}" destId="{D8237976-2CC4-4D4B-8072-BA9A2BFF6533}" srcOrd="1" destOrd="0" presId="urn:microsoft.com/office/officeart/2005/8/layout/orgChart1"/>
    <dgm:cxn modelId="{35FF3C8C-F146-4539-971E-10AD19E4E69E}" type="presParOf" srcId="{2917F1AB-40E4-4E44-9AEA-32DA89E5E7E2}" destId="{C74B37F6-7867-4856-B108-62F4CBDE2377}" srcOrd="1" destOrd="0" presId="urn:microsoft.com/office/officeart/2005/8/layout/orgChart1"/>
    <dgm:cxn modelId="{AC81EE1C-45C2-4EA6-A673-DFF6ED2EAA84}" type="presParOf" srcId="{C74B37F6-7867-4856-B108-62F4CBDE2377}" destId="{22099F04-C748-4A4E-B3C0-D38BAA310223}" srcOrd="0" destOrd="0" presId="urn:microsoft.com/office/officeart/2005/8/layout/orgChart1"/>
    <dgm:cxn modelId="{1CCCCD33-8ABC-4402-A3FC-1F94C1215334}" type="presParOf" srcId="{C74B37F6-7867-4856-B108-62F4CBDE2377}" destId="{07FE1CBE-6704-47E5-B021-5EA7918275C4}" srcOrd="1" destOrd="0" presId="urn:microsoft.com/office/officeart/2005/8/layout/orgChart1"/>
    <dgm:cxn modelId="{57FA1230-A929-4206-9B03-F55EC287152E}" type="presParOf" srcId="{07FE1CBE-6704-47E5-B021-5EA7918275C4}" destId="{F2200B9B-6F90-466B-9744-9B822D786FC5}" srcOrd="0" destOrd="0" presId="urn:microsoft.com/office/officeart/2005/8/layout/orgChart1"/>
    <dgm:cxn modelId="{D7144E98-BB04-47CD-B746-D0CEBE060F3E}" type="presParOf" srcId="{F2200B9B-6F90-466B-9744-9B822D786FC5}" destId="{E9CFDCC7-2937-40A8-99F4-44D4E7D211EF}" srcOrd="0" destOrd="0" presId="urn:microsoft.com/office/officeart/2005/8/layout/orgChart1"/>
    <dgm:cxn modelId="{B07863E9-5541-490C-9C1A-2FA3075302C8}" type="presParOf" srcId="{F2200B9B-6F90-466B-9744-9B822D786FC5}" destId="{DDBF8BB1-1C83-42A2-A1DE-A7FBDB27AED0}" srcOrd="1" destOrd="0" presId="urn:microsoft.com/office/officeart/2005/8/layout/orgChart1"/>
    <dgm:cxn modelId="{F7032B18-CFA5-45E0-9400-A1AA205DDFA7}" type="presParOf" srcId="{07FE1CBE-6704-47E5-B021-5EA7918275C4}" destId="{53F94E46-7F69-433C-8D20-4446CE5438D1}" srcOrd="1" destOrd="0" presId="urn:microsoft.com/office/officeart/2005/8/layout/orgChart1"/>
    <dgm:cxn modelId="{2C776611-16B4-4337-AFCA-2A8A7413D37F}" type="presParOf" srcId="{07FE1CBE-6704-47E5-B021-5EA7918275C4}" destId="{79E5806D-F205-4729-B49F-0539386062C5}" srcOrd="2" destOrd="0" presId="urn:microsoft.com/office/officeart/2005/8/layout/orgChart1"/>
    <dgm:cxn modelId="{4DD37AD0-D126-428F-916B-833D9F6993AA}" type="presParOf" srcId="{C74B37F6-7867-4856-B108-62F4CBDE2377}" destId="{3ECF3B05-A65C-4355-949F-02895CA4003E}" srcOrd="2" destOrd="0" presId="urn:microsoft.com/office/officeart/2005/8/layout/orgChart1"/>
    <dgm:cxn modelId="{2A5FD24D-95C5-44F4-99B2-5671E92ACFCE}" type="presParOf" srcId="{C74B37F6-7867-4856-B108-62F4CBDE2377}" destId="{5D759FC3-2AA1-448F-9B4A-681F06CE72D0}" srcOrd="3" destOrd="0" presId="urn:microsoft.com/office/officeart/2005/8/layout/orgChart1"/>
    <dgm:cxn modelId="{F546B35B-FCEB-48EF-9C77-1C6E12E9BC67}" type="presParOf" srcId="{5D759FC3-2AA1-448F-9B4A-681F06CE72D0}" destId="{446A7938-5680-456D-8D1F-EE6DCAA24F13}" srcOrd="0" destOrd="0" presId="urn:microsoft.com/office/officeart/2005/8/layout/orgChart1"/>
    <dgm:cxn modelId="{AF49CCE5-8451-464B-B161-8AF4B418F649}" type="presParOf" srcId="{446A7938-5680-456D-8D1F-EE6DCAA24F13}" destId="{A58AB180-1145-424F-A531-D56AB9D8BB46}" srcOrd="0" destOrd="0" presId="urn:microsoft.com/office/officeart/2005/8/layout/orgChart1"/>
    <dgm:cxn modelId="{1F3D16EB-CC2B-442C-8A9B-A9C5F968FEC2}" type="presParOf" srcId="{446A7938-5680-456D-8D1F-EE6DCAA24F13}" destId="{17CAD163-F9F2-4BE8-ACD4-6C37DFEAEB9D}" srcOrd="1" destOrd="0" presId="urn:microsoft.com/office/officeart/2005/8/layout/orgChart1"/>
    <dgm:cxn modelId="{8B186E50-7E0F-4C6D-88AB-BA5B7E8B7654}" type="presParOf" srcId="{5D759FC3-2AA1-448F-9B4A-681F06CE72D0}" destId="{144B01CE-B3F0-455F-843B-B8263DE0644C}" srcOrd="1" destOrd="0" presId="urn:microsoft.com/office/officeart/2005/8/layout/orgChart1"/>
    <dgm:cxn modelId="{43802611-572F-4014-BBC5-AE9BF2981B18}" type="presParOf" srcId="{5D759FC3-2AA1-448F-9B4A-681F06CE72D0}" destId="{8623ABB9-FBE0-4407-BD1D-65876967FD1B}" srcOrd="2" destOrd="0" presId="urn:microsoft.com/office/officeart/2005/8/layout/orgChart1"/>
    <dgm:cxn modelId="{0FCC20E6-0F05-4F45-BDA2-B25E148239A7}" type="presParOf" srcId="{C74B37F6-7867-4856-B108-62F4CBDE2377}" destId="{4BC3C746-2575-41F1-AA86-3B50C29497B7}" srcOrd="4" destOrd="0" presId="urn:microsoft.com/office/officeart/2005/8/layout/orgChart1"/>
    <dgm:cxn modelId="{16AEFBB7-F756-4CCB-9284-C62B507E87E8}" type="presParOf" srcId="{C74B37F6-7867-4856-B108-62F4CBDE2377}" destId="{C041BBA1-6632-4B8E-9A46-A37F9F4B1B5C}" srcOrd="5" destOrd="0" presId="urn:microsoft.com/office/officeart/2005/8/layout/orgChart1"/>
    <dgm:cxn modelId="{1375EDA2-865D-4157-9BFB-2E178D77E049}" type="presParOf" srcId="{C041BBA1-6632-4B8E-9A46-A37F9F4B1B5C}" destId="{9B14C304-007A-4C33-A1B1-92AFB178B6AB}" srcOrd="0" destOrd="0" presId="urn:microsoft.com/office/officeart/2005/8/layout/orgChart1"/>
    <dgm:cxn modelId="{D449897A-D6B0-49A8-83D3-55C460945E8C}" type="presParOf" srcId="{9B14C304-007A-4C33-A1B1-92AFB178B6AB}" destId="{CAA67A02-CE6C-425D-8717-D3E40B500FA3}" srcOrd="0" destOrd="0" presId="urn:microsoft.com/office/officeart/2005/8/layout/orgChart1"/>
    <dgm:cxn modelId="{E8DB4215-FB82-41C9-819A-ACAC359B7504}" type="presParOf" srcId="{9B14C304-007A-4C33-A1B1-92AFB178B6AB}" destId="{02949979-61F3-4FC0-A6E4-269993964461}" srcOrd="1" destOrd="0" presId="urn:microsoft.com/office/officeart/2005/8/layout/orgChart1"/>
    <dgm:cxn modelId="{912CF0F8-A9BB-4458-A757-4480E5597FC4}" type="presParOf" srcId="{C041BBA1-6632-4B8E-9A46-A37F9F4B1B5C}" destId="{EC054311-437E-494A-B1DD-9F11CD260011}" srcOrd="1" destOrd="0" presId="urn:microsoft.com/office/officeart/2005/8/layout/orgChart1"/>
    <dgm:cxn modelId="{B25898E6-6B1E-457B-8168-2F574AB2352C}" type="presParOf" srcId="{C041BBA1-6632-4B8E-9A46-A37F9F4B1B5C}" destId="{E47AE842-A3D3-42AE-BF9F-89C2309E4853}" srcOrd="2" destOrd="0" presId="urn:microsoft.com/office/officeart/2005/8/layout/orgChart1"/>
    <dgm:cxn modelId="{ECF13409-EA96-42D3-BBED-A7F219625598}" type="presParOf" srcId="{C74B37F6-7867-4856-B108-62F4CBDE2377}" destId="{E54A3238-2D1D-4023-A12A-26A1374CFD3E}" srcOrd="6" destOrd="0" presId="urn:microsoft.com/office/officeart/2005/8/layout/orgChart1"/>
    <dgm:cxn modelId="{DF68CDD7-56F3-4D22-9A6E-D11F02AC913A}" type="presParOf" srcId="{C74B37F6-7867-4856-B108-62F4CBDE2377}" destId="{24BCE937-C482-419C-A667-695B6C773EA4}" srcOrd="7" destOrd="0" presId="urn:microsoft.com/office/officeart/2005/8/layout/orgChart1"/>
    <dgm:cxn modelId="{6A1B29FD-6455-4D69-9A78-DB2335139681}" type="presParOf" srcId="{24BCE937-C482-419C-A667-695B6C773EA4}" destId="{49E7BA31-F68E-4A1E-9808-C086A3151B54}" srcOrd="0" destOrd="0" presId="urn:microsoft.com/office/officeart/2005/8/layout/orgChart1"/>
    <dgm:cxn modelId="{CEA17234-3077-4092-826F-EB5468FF5017}" type="presParOf" srcId="{49E7BA31-F68E-4A1E-9808-C086A3151B54}" destId="{D9942EFA-ADCC-4631-BC71-346A2B44AA3D}" srcOrd="0" destOrd="0" presId="urn:microsoft.com/office/officeart/2005/8/layout/orgChart1"/>
    <dgm:cxn modelId="{C8CE8D2D-2DE3-43BE-B246-8D55D5D745E8}" type="presParOf" srcId="{49E7BA31-F68E-4A1E-9808-C086A3151B54}" destId="{440A32FE-8F91-45E0-9550-23660F11620D}" srcOrd="1" destOrd="0" presId="urn:microsoft.com/office/officeart/2005/8/layout/orgChart1"/>
    <dgm:cxn modelId="{FCE77F69-E299-42C5-BFF5-B65855B6286B}" type="presParOf" srcId="{24BCE937-C482-419C-A667-695B6C773EA4}" destId="{41AF4B65-E105-4CF3-8A60-911626EBD7C3}" srcOrd="1" destOrd="0" presId="urn:microsoft.com/office/officeart/2005/8/layout/orgChart1"/>
    <dgm:cxn modelId="{74995B54-0FBD-4993-ABD9-B6E0E834708D}" type="presParOf" srcId="{24BCE937-C482-419C-A667-695B6C773EA4}" destId="{7005136B-F46B-4164-8C16-B24A83557138}" srcOrd="2" destOrd="0" presId="urn:microsoft.com/office/officeart/2005/8/layout/orgChart1"/>
    <dgm:cxn modelId="{1A28A1F4-8982-44F7-A433-397A28F3C74D}" type="presParOf" srcId="{2917F1AB-40E4-4E44-9AEA-32DA89E5E7E2}" destId="{FFC2A8CC-4C9A-485B-9A48-9BC5B4FF8021}" srcOrd="2" destOrd="0" presId="urn:microsoft.com/office/officeart/2005/8/layout/orgChart1"/>
    <dgm:cxn modelId="{AAEC6797-F63E-492B-AF28-449A72EC10E4}" type="presParOf" srcId="{27283877-AB3B-47F7-8927-2BA4259A656A}" destId="{5F83DB41-A58D-4A17-9E78-27D3253CD18B}" srcOrd="14" destOrd="0" presId="urn:microsoft.com/office/officeart/2005/8/layout/orgChart1"/>
    <dgm:cxn modelId="{727FEAA2-FFC9-49EE-8025-B757F1F4E3DA}" type="presParOf" srcId="{27283877-AB3B-47F7-8927-2BA4259A656A}" destId="{8415179B-E163-41E0-BAD1-7E348FA1048A}" srcOrd="15" destOrd="0" presId="urn:microsoft.com/office/officeart/2005/8/layout/orgChart1"/>
    <dgm:cxn modelId="{CC9D56AA-97C1-48C6-90AE-57EE455F8533}" type="presParOf" srcId="{8415179B-E163-41E0-BAD1-7E348FA1048A}" destId="{BF51128B-37A8-4CB0-8189-4F0A521C8C30}" srcOrd="0" destOrd="0" presId="urn:microsoft.com/office/officeart/2005/8/layout/orgChart1"/>
    <dgm:cxn modelId="{FE53EF85-49E1-4D31-8995-14584DBE3DA7}" type="presParOf" srcId="{BF51128B-37A8-4CB0-8189-4F0A521C8C30}" destId="{E542CF81-5814-4B66-ABB1-E59331FA80A9}" srcOrd="0" destOrd="0" presId="urn:microsoft.com/office/officeart/2005/8/layout/orgChart1"/>
    <dgm:cxn modelId="{09E69E6A-C0A4-4775-87F3-FF3DBE040D4F}" type="presParOf" srcId="{BF51128B-37A8-4CB0-8189-4F0A521C8C30}" destId="{BF8FF3CC-F50B-48A3-8D1C-726EC3E3E733}" srcOrd="1" destOrd="0" presId="urn:microsoft.com/office/officeart/2005/8/layout/orgChart1"/>
    <dgm:cxn modelId="{6B2C03D5-BEFA-455C-ADD8-7BACE8052063}" type="presParOf" srcId="{8415179B-E163-41E0-BAD1-7E348FA1048A}" destId="{D70B59EA-4A9D-44FE-A45E-332576E12005}" srcOrd="1" destOrd="0" presId="urn:microsoft.com/office/officeart/2005/8/layout/orgChart1"/>
    <dgm:cxn modelId="{386DF8D5-9AD1-40E4-AD4D-6E12786EBC47}" type="presParOf" srcId="{8415179B-E163-41E0-BAD1-7E348FA1048A}" destId="{48A52FB4-072C-462B-9397-12BF06327713}" srcOrd="2" destOrd="0" presId="urn:microsoft.com/office/officeart/2005/8/layout/orgChart1"/>
    <dgm:cxn modelId="{528B851E-3783-42FA-A1F7-ED921298BC9A}" type="presParOf" srcId="{27283877-AB3B-47F7-8927-2BA4259A656A}" destId="{DE6069EF-CD3E-4A50-92D7-60D15F2A316C}" srcOrd="16" destOrd="0" presId="urn:microsoft.com/office/officeart/2005/8/layout/orgChart1"/>
    <dgm:cxn modelId="{4E79F7A4-F88D-45E5-9620-AD0B0C466BA0}" type="presParOf" srcId="{27283877-AB3B-47F7-8927-2BA4259A656A}" destId="{98FEF79D-DAA2-43AF-9974-DB013FC28777}" srcOrd="17" destOrd="0" presId="urn:microsoft.com/office/officeart/2005/8/layout/orgChart1"/>
    <dgm:cxn modelId="{0BFC0E61-943D-479E-BDB5-8A8FD6BACFA6}" type="presParOf" srcId="{98FEF79D-DAA2-43AF-9974-DB013FC28777}" destId="{3F467756-AC98-4FCD-A1F5-BCDE69182C14}" srcOrd="0" destOrd="0" presId="urn:microsoft.com/office/officeart/2005/8/layout/orgChart1"/>
    <dgm:cxn modelId="{8EBAB0DE-DA13-4157-AD39-FD195DF9B2BE}" type="presParOf" srcId="{3F467756-AC98-4FCD-A1F5-BCDE69182C14}" destId="{BFFE7B96-32E7-4D32-9488-5FDB008015A6}" srcOrd="0" destOrd="0" presId="urn:microsoft.com/office/officeart/2005/8/layout/orgChart1"/>
    <dgm:cxn modelId="{FCD363B4-6617-480A-86A3-5931E8B150B3}" type="presParOf" srcId="{3F467756-AC98-4FCD-A1F5-BCDE69182C14}" destId="{08C0CC3D-F7BC-4F00-8D11-462BC980B9AF}" srcOrd="1" destOrd="0" presId="urn:microsoft.com/office/officeart/2005/8/layout/orgChart1"/>
    <dgm:cxn modelId="{77F75DF8-7BA1-4C04-B18C-64127FE68768}" type="presParOf" srcId="{98FEF79D-DAA2-43AF-9974-DB013FC28777}" destId="{6F1C3D1F-A43C-449B-9E65-0D2A4FD6D48F}" srcOrd="1" destOrd="0" presId="urn:microsoft.com/office/officeart/2005/8/layout/orgChart1"/>
    <dgm:cxn modelId="{3A4E3C27-FA98-4025-BCDC-974EBBF5BC50}" type="presParOf" srcId="{98FEF79D-DAA2-43AF-9974-DB013FC28777}" destId="{8785BED5-25A2-442F-ABD2-BDC2140DAE11}" srcOrd="2" destOrd="0" presId="urn:microsoft.com/office/officeart/2005/8/layout/orgChart1"/>
    <dgm:cxn modelId="{3883E2D4-3061-40CD-B904-0A113C1991F7}" type="presParOf" srcId="{27283877-AB3B-47F7-8927-2BA4259A656A}" destId="{09CBD2C5-88E7-4BF7-A2A0-7CA329C9BEA0}" srcOrd="18" destOrd="0" presId="urn:microsoft.com/office/officeart/2005/8/layout/orgChart1"/>
    <dgm:cxn modelId="{20A36224-DE65-4196-B8EA-24F954A8AD90}" type="presParOf" srcId="{27283877-AB3B-47F7-8927-2BA4259A656A}" destId="{6A4E931D-1FAD-4DE5-B207-F84058CD935E}" srcOrd="19" destOrd="0" presId="urn:microsoft.com/office/officeart/2005/8/layout/orgChart1"/>
    <dgm:cxn modelId="{4A831445-4122-426F-93FE-D02D13D9BA2A}" type="presParOf" srcId="{6A4E931D-1FAD-4DE5-B207-F84058CD935E}" destId="{C2269B7B-69C0-460F-9A17-E99A3D97F420}" srcOrd="0" destOrd="0" presId="urn:microsoft.com/office/officeart/2005/8/layout/orgChart1"/>
    <dgm:cxn modelId="{33B6523E-9719-46FF-AA01-2F15B8CD2AAB}" type="presParOf" srcId="{C2269B7B-69C0-460F-9A17-E99A3D97F420}" destId="{359631D2-54B6-4AEB-8242-AA88E70EB7C1}" srcOrd="0" destOrd="0" presId="urn:microsoft.com/office/officeart/2005/8/layout/orgChart1"/>
    <dgm:cxn modelId="{51DBD337-7EAB-4933-977E-5812A8321E8A}" type="presParOf" srcId="{C2269B7B-69C0-460F-9A17-E99A3D97F420}" destId="{D6017B1B-653C-4453-B8D1-7A0647AEE953}" srcOrd="1" destOrd="0" presId="urn:microsoft.com/office/officeart/2005/8/layout/orgChart1"/>
    <dgm:cxn modelId="{7B8991B5-2D0E-4F9C-B7F6-4AE8660F454C}" type="presParOf" srcId="{6A4E931D-1FAD-4DE5-B207-F84058CD935E}" destId="{92AC8C7B-4D02-400F-920B-27CFE9F55FED}" srcOrd="1" destOrd="0" presId="urn:microsoft.com/office/officeart/2005/8/layout/orgChart1"/>
    <dgm:cxn modelId="{EE808077-CF0A-4DF7-9010-42D790947E97}" type="presParOf" srcId="{6A4E931D-1FAD-4DE5-B207-F84058CD935E}" destId="{7273421C-FE29-4240-8615-0E4859E894AA}" srcOrd="2" destOrd="0" presId="urn:microsoft.com/office/officeart/2005/8/layout/orgChart1"/>
    <dgm:cxn modelId="{AC09F8CB-D4D3-4EA2-B702-8E298E7DF03F}" type="presParOf" srcId="{27283877-AB3B-47F7-8927-2BA4259A656A}" destId="{7BAAF773-B66D-455F-9160-4892449108E7}" srcOrd="20" destOrd="0" presId="urn:microsoft.com/office/officeart/2005/8/layout/orgChart1"/>
    <dgm:cxn modelId="{F4B2AF37-05E0-40A8-A77B-D821E32AE90A}" type="presParOf" srcId="{27283877-AB3B-47F7-8927-2BA4259A656A}" destId="{0708BB3F-6463-4BC6-9A04-1FF6275A663B}" srcOrd="21" destOrd="0" presId="urn:microsoft.com/office/officeart/2005/8/layout/orgChart1"/>
    <dgm:cxn modelId="{2115570F-D1D9-4C60-AD28-F0F06F42431D}" type="presParOf" srcId="{0708BB3F-6463-4BC6-9A04-1FF6275A663B}" destId="{27665C6A-5F89-4FA5-9AE7-73B787AC7F44}" srcOrd="0" destOrd="0" presId="urn:microsoft.com/office/officeart/2005/8/layout/orgChart1"/>
    <dgm:cxn modelId="{1C26F978-3BFD-4F42-B271-01F2B9235843}" type="presParOf" srcId="{27665C6A-5F89-4FA5-9AE7-73B787AC7F44}" destId="{3D29D205-B762-4468-A33D-4470C46CFE46}" srcOrd="0" destOrd="0" presId="urn:microsoft.com/office/officeart/2005/8/layout/orgChart1"/>
    <dgm:cxn modelId="{B68571E1-B3DE-4819-8305-A8DDED8235FF}" type="presParOf" srcId="{27665C6A-5F89-4FA5-9AE7-73B787AC7F44}" destId="{4AE3084D-04D9-4193-BDC6-77B9CF4A1EF5}" srcOrd="1" destOrd="0" presId="urn:microsoft.com/office/officeart/2005/8/layout/orgChart1"/>
    <dgm:cxn modelId="{3865485D-9B3E-45BA-B4B9-E7E5AB5F3A9E}" type="presParOf" srcId="{0708BB3F-6463-4BC6-9A04-1FF6275A663B}" destId="{AB3759F8-DBA8-4EA1-BD24-9AFAEE7EC097}" srcOrd="1" destOrd="0" presId="urn:microsoft.com/office/officeart/2005/8/layout/orgChart1"/>
    <dgm:cxn modelId="{B7D38153-F9FE-4FDD-AB4D-E5929728A91F}" type="presParOf" srcId="{0708BB3F-6463-4BC6-9A04-1FF6275A663B}" destId="{3BEEF534-3D04-4203-91D5-3798AB31FE0C}" srcOrd="2" destOrd="0" presId="urn:microsoft.com/office/officeart/2005/8/layout/orgChart1"/>
    <dgm:cxn modelId="{728F5EF8-74DE-4FBE-A23A-DBDF0030D8C5}" type="presParOf" srcId="{27283877-AB3B-47F7-8927-2BA4259A656A}" destId="{1D5825C9-1C44-40AC-84F0-A6C4550A7E62}" srcOrd="22" destOrd="0" presId="urn:microsoft.com/office/officeart/2005/8/layout/orgChart1"/>
    <dgm:cxn modelId="{AFC4BE00-3762-400C-974B-93A33B32EC63}" type="presParOf" srcId="{27283877-AB3B-47F7-8927-2BA4259A656A}" destId="{F49C372D-4D0A-4B95-95A4-D461DBBFFB7D}" srcOrd="23" destOrd="0" presId="urn:microsoft.com/office/officeart/2005/8/layout/orgChart1"/>
    <dgm:cxn modelId="{604EC52B-147A-474B-B4A6-35DC827B9225}" type="presParOf" srcId="{F49C372D-4D0A-4B95-95A4-D461DBBFFB7D}" destId="{6773567D-56A3-4A98-8F7D-6597D7AD2EEF}" srcOrd="0" destOrd="0" presId="urn:microsoft.com/office/officeart/2005/8/layout/orgChart1"/>
    <dgm:cxn modelId="{F51129B4-FA19-439A-A2FE-AB0CCA502259}" type="presParOf" srcId="{6773567D-56A3-4A98-8F7D-6597D7AD2EEF}" destId="{04ED7897-7995-485D-9BC6-6D7AD3385779}" srcOrd="0" destOrd="0" presId="urn:microsoft.com/office/officeart/2005/8/layout/orgChart1"/>
    <dgm:cxn modelId="{FECD0FDB-553D-404B-8FFC-1AB7A411BA28}" type="presParOf" srcId="{6773567D-56A3-4A98-8F7D-6597D7AD2EEF}" destId="{66F0F859-3264-4C42-AEFA-28D0B3D237D9}" srcOrd="1" destOrd="0" presId="urn:microsoft.com/office/officeart/2005/8/layout/orgChart1"/>
    <dgm:cxn modelId="{6072B5D5-5EE6-45B3-AD36-C7FE57A058F6}" type="presParOf" srcId="{F49C372D-4D0A-4B95-95A4-D461DBBFFB7D}" destId="{E8FF0307-D365-46BD-87B5-490540FF3D5A}" srcOrd="1" destOrd="0" presId="urn:microsoft.com/office/officeart/2005/8/layout/orgChart1"/>
    <dgm:cxn modelId="{ADA5F0D3-77F0-48B6-8352-BDB3B746528C}" type="presParOf" srcId="{F49C372D-4D0A-4B95-95A4-D461DBBFFB7D}" destId="{3A324B53-08CC-4BE1-B5BA-AFEB0639CFCB}" srcOrd="2" destOrd="0" presId="urn:microsoft.com/office/officeart/2005/8/layout/orgChart1"/>
    <dgm:cxn modelId="{1FE8CF9D-D888-4365-9EFF-4FA35992EA3B}" type="presParOf" srcId="{27283877-AB3B-47F7-8927-2BA4259A656A}" destId="{0E472BFC-4917-4A36-BEE6-A32BCCA4AFCE}" srcOrd="24" destOrd="0" presId="urn:microsoft.com/office/officeart/2005/8/layout/orgChart1"/>
    <dgm:cxn modelId="{3FB3F9E0-F978-4043-95FE-A7F4FDCCB595}" type="presParOf" srcId="{27283877-AB3B-47F7-8927-2BA4259A656A}" destId="{CA96DD3E-E56A-4FA5-A7FA-AD886C30ECDA}" srcOrd="25" destOrd="0" presId="urn:microsoft.com/office/officeart/2005/8/layout/orgChart1"/>
    <dgm:cxn modelId="{717A4F3F-CA9C-41A6-856B-EC7E2FF41212}" type="presParOf" srcId="{CA96DD3E-E56A-4FA5-A7FA-AD886C30ECDA}" destId="{77E3DA04-87D8-4915-978C-DBC42B928100}" srcOrd="0" destOrd="0" presId="urn:microsoft.com/office/officeart/2005/8/layout/orgChart1"/>
    <dgm:cxn modelId="{7622FBFD-175E-41B0-8823-1AFF60BB0548}" type="presParOf" srcId="{77E3DA04-87D8-4915-978C-DBC42B928100}" destId="{48671CB2-C76D-4B1E-93B6-D409D687AB01}" srcOrd="0" destOrd="0" presId="urn:microsoft.com/office/officeart/2005/8/layout/orgChart1"/>
    <dgm:cxn modelId="{5E5CD58A-06F3-473F-91FF-188E3A512DDB}" type="presParOf" srcId="{77E3DA04-87D8-4915-978C-DBC42B928100}" destId="{BE772AAC-FE3C-468F-AF24-00DB44944E24}" srcOrd="1" destOrd="0" presId="urn:microsoft.com/office/officeart/2005/8/layout/orgChart1"/>
    <dgm:cxn modelId="{2FD6B5A7-98DA-4BDA-A574-DA42154369AD}" type="presParOf" srcId="{CA96DD3E-E56A-4FA5-A7FA-AD886C30ECDA}" destId="{012C0877-B027-485E-A0E5-C7403114EF35}" srcOrd="1" destOrd="0" presId="urn:microsoft.com/office/officeart/2005/8/layout/orgChart1"/>
    <dgm:cxn modelId="{13C92FB5-DF5A-4BCF-96A0-A90435B0D03F}" type="presParOf" srcId="{CA96DD3E-E56A-4FA5-A7FA-AD886C30ECDA}" destId="{36AFA875-7072-4502-8F38-5CFB348D549E}" srcOrd="2" destOrd="0" presId="urn:microsoft.com/office/officeart/2005/8/layout/orgChart1"/>
    <dgm:cxn modelId="{BDBEE9BD-AD84-4BCD-BF54-08195756C98E}" type="presParOf" srcId="{27283877-AB3B-47F7-8927-2BA4259A656A}" destId="{768F48CE-0C7A-4F0C-B0F4-0987908E5702}" srcOrd="26" destOrd="0" presId="urn:microsoft.com/office/officeart/2005/8/layout/orgChart1"/>
    <dgm:cxn modelId="{F2DE65C7-6473-48E4-BA6D-17F680B6A492}" type="presParOf" srcId="{27283877-AB3B-47F7-8927-2BA4259A656A}" destId="{4D634758-71E5-4721-B168-B447DD9B40A1}" srcOrd="27" destOrd="0" presId="urn:microsoft.com/office/officeart/2005/8/layout/orgChart1"/>
    <dgm:cxn modelId="{D28A4F3E-47DB-4D9D-8004-33EC18367B5C}" type="presParOf" srcId="{4D634758-71E5-4721-B168-B447DD9B40A1}" destId="{1ECF8E0C-98AA-45DA-99C9-C80A2020D884}" srcOrd="0" destOrd="0" presId="urn:microsoft.com/office/officeart/2005/8/layout/orgChart1"/>
    <dgm:cxn modelId="{826C4B82-31CA-4180-B8EC-CB80B6F098AE}" type="presParOf" srcId="{1ECF8E0C-98AA-45DA-99C9-C80A2020D884}" destId="{7089B54F-E2C9-4E8A-B4CC-83020B2863D0}" srcOrd="0" destOrd="0" presId="urn:microsoft.com/office/officeart/2005/8/layout/orgChart1"/>
    <dgm:cxn modelId="{0C8CDCF6-8F45-4BEB-83D5-0CF444CD1DE0}" type="presParOf" srcId="{1ECF8E0C-98AA-45DA-99C9-C80A2020D884}" destId="{AC99BF3B-F1E0-4BCA-B361-89AF88C232C7}" srcOrd="1" destOrd="0" presId="urn:microsoft.com/office/officeart/2005/8/layout/orgChart1"/>
    <dgm:cxn modelId="{13F8F050-0D8B-4C95-B3BB-B2DBF5C092C7}" type="presParOf" srcId="{4D634758-71E5-4721-B168-B447DD9B40A1}" destId="{16FB1DB1-1993-4837-9D21-53389B3904B7}" srcOrd="1" destOrd="0" presId="urn:microsoft.com/office/officeart/2005/8/layout/orgChart1"/>
    <dgm:cxn modelId="{7EECEF99-DB64-44A7-B049-F5C62EC7C6B4}" type="presParOf" srcId="{4D634758-71E5-4721-B168-B447DD9B40A1}" destId="{015F4490-1C2E-4095-95CA-DE54D54665E5}" srcOrd="2" destOrd="0" presId="urn:microsoft.com/office/officeart/2005/8/layout/orgChart1"/>
    <dgm:cxn modelId="{A49E7794-D874-4C90-9D76-0260D60962B3}" type="presParOf" srcId="{27283877-AB3B-47F7-8927-2BA4259A656A}" destId="{4EA25C76-241C-4EE0-8DBC-5AFB393E5351}" srcOrd="28" destOrd="0" presId="urn:microsoft.com/office/officeart/2005/8/layout/orgChart1"/>
    <dgm:cxn modelId="{E0479870-C51D-4938-9A07-70546F0B3F77}" type="presParOf" srcId="{27283877-AB3B-47F7-8927-2BA4259A656A}" destId="{9A6F8083-FC1E-486D-B182-31353977D091}" srcOrd="29" destOrd="0" presId="urn:microsoft.com/office/officeart/2005/8/layout/orgChart1"/>
    <dgm:cxn modelId="{B113D815-911E-4E92-A469-54FEFA3AAEE2}" type="presParOf" srcId="{9A6F8083-FC1E-486D-B182-31353977D091}" destId="{5A38628E-A131-407D-89F3-3382F7023C45}" srcOrd="0" destOrd="0" presId="urn:microsoft.com/office/officeart/2005/8/layout/orgChart1"/>
    <dgm:cxn modelId="{235CAEED-240A-416F-BC1E-3D88B5EE8E46}" type="presParOf" srcId="{5A38628E-A131-407D-89F3-3382F7023C45}" destId="{7C2D9991-6BE7-4E80-B30E-78D27CA544D0}" srcOrd="0" destOrd="0" presId="urn:microsoft.com/office/officeart/2005/8/layout/orgChart1"/>
    <dgm:cxn modelId="{2C5AA7F0-C7F7-4654-90B0-CDDA4BD5584D}" type="presParOf" srcId="{5A38628E-A131-407D-89F3-3382F7023C45}" destId="{F251897B-77BB-4496-B9B6-23C983541192}" srcOrd="1" destOrd="0" presId="urn:microsoft.com/office/officeart/2005/8/layout/orgChart1"/>
    <dgm:cxn modelId="{6B973DC7-1E90-4A7B-851A-DBF34D663E77}" type="presParOf" srcId="{9A6F8083-FC1E-486D-B182-31353977D091}" destId="{FD6C6B91-5114-46C1-9C56-000102DC5A69}" srcOrd="1" destOrd="0" presId="urn:microsoft.com/office/officeart/2005/8/layout/orgChart1"/>
    <dgm:cxn modelId="{F903ADCD-1288-4712-B4FD-17B682541C4D}" type="presParOf" srcId="{9A6F8083-FC1E-486D-B182-31353977D091}" destId="{522F4BB9-568A-4215-BEE8-8A9FEA1AE761}" srcOrd="2" destOrd="0" presId="urn:microsoft.com/office/officeart/2005/8/layout/orgChart1"/>
    <dgm:cxn modelId="{4931C687-41EA-4C03-9F8C-F5161474EC97}" type="presParOf" srcId="{27283877-AB3B-47F7-8927-2BA4259A656A}" destId="{87389538-B536-40E4-8B69-641F2A6B8097}" srcOrd="30" destOrd="0" presId="urn:microsoft.com/office/officeart/2005/8/layout/orgChart1"/>
    <dgm:cxn modelId="{495A4AE7-CA22-4944-ACEE-1BDBB5A4A1FF}" type="presParOf" srcId="{27283877-AB3B-47F7-8927-2BA4259A656A}" destId="{5FE67B25-3923-47C9-A05C-2CEF22F1841E}" srcOrd="31" destOrd="0" presId="urn:microsoft.com/office/officeart/2005/8/layout/orgChart1"/>
    <dgm:cxn modelId="{AAD9B7E5-861B-4F36-9F07-D11DA709E6CC}" type="presParOf" srcId="{5FE67B25-3923-47C9-A05C-2CEF22F1841E}" destId="{63166048-098A-409D-9231-059C11DD404D}" srcOrd="0" destOrd="0" presId="urn:microsoft.com/office/officeart/2005/8/layout/orgChart1"/>
    <dgm:cxn modelId="{58F6FA17-9CEB-4D8E-9195-7BC4EE75DE6D}" type="presParOf" srcId="{63166048-098A-409D-9231-059C11DD404D}" destId="{583FE36D-D5AA-4AB3-95F0-763F4947AAED}" srcOrd="0" destOrd="0" presId="urn:microsoft.com/office/officeart/2005/8/layout/orgChart1"/>
    <dgm:cxn modelId="{AAA5BD32-2AE9-4504-8DAC-0188C133D95B}" type="presParOf" srcId="{63166048-098A-409D-9231-059C11DD404D}" destId="{0498971B-07C7-45B4-B8F5-10D63F47A931}" srcOrd="1" destOrd="0" presId="urn:microsoft.com/office/officeart/2005/8/layout/orgChart1"/>
    <dgm:cxn modelId="{BA7D177E-3BC1-400E-AC74-0B34F0940338}" type="presParOf" srcId="{5FE67B25-3923-47C9-A05C-2CEF22F1841E}" destId="{3DD86525-2FAE-43B2-8936-628C801DCAB1}" srcOrd="1" destOrd="0" presId="urn:microsoft.com/office/officeart/2005/8/layout/orgChart1"/>
    <dgm:cxn modelId="{4A2D2067-BFF1-42BB-88EF-F69AC0CE9ADE}" type="presParOf" srcId="{5FE67B25-3923-47C9-A05C-2CEF22F1841E}" destId="{CA6E04AB-AFA5-478F-B3AA-227A9A23553D}" srcOrd="2" destOrd="0" presId="urn:microsoft.com/office/officeart/2005/8/layout/orgChart1"/>
    <dgm:cxn modelId="{69F1BA62-C91F-4D8D-A7D8-19F66BFB8DD5}" type="presParOf" srcId="{27283877-AB3B-47F7-8927-2BA4259A656A}" destId="{41D55344-B6FB-4D5A-9E82-E981F6DEC345}" srcOrd="32" destOrd="0" presId="urn:microsoft.com/office/officeart/2005/8/layout/orgChart1"/>
    <dgm:cxn modelId="{61936732-248F-41E3-9476-7D6DE200786A}" type="presParOf" srcId="{27283877-AB3B-47F7-8927-2BA4259A656A}" destId="{402BD7A5-7A68-4EE6-8283-D51BB170F641}" srcOrd="33" destOrd="0" presId="urn:microsoft.com/office/officeart/2005/8/layout/orgChart1"/>
    <dgm:cxn modelId="{207C4989-1CF9-4063-BD12-338DA4AC9038}" type="presParOf" srcId="{402BD7A5-7A68-4EE6-8283-D51BB170F641}" destId="{72C1F82C-DB51-4611-8FC5-8853F26903C6}" srcOrd="0" destOrd="0" presId="urn:microsoft.com/office/officeart/2005/8/layout/orgChart1"/>
    <dgm:cxn modelId="{C68EA7BF-B781-4EAA-899A-98375F5388A7}" type="presParOf" srcId="{72C1F82C-DB51-4611-8FC5-8853F26903C6}" destId="{811B5ED9-EE0B-44CA-AA73-EE43D0134A1C}" srcOrd="0" destOrd="0" presId="urn:microsoft.com/office/officeart/2005/8/layout/orgChart1"/>
    <dgm:cxn modelId="{CBB8BF55-BCFE-4370-BFAB-BCA6FE63D4A0}" type="presParOf" srcId="{72C1F82C-DB51-4611-8FC5-8853F26903C6}" destId="{8D7736B0-EB78-4D71-9A60-8282031C70A0}" srcOrd="1" destOrd="0" presId="urn:microsoft.com/office/officeart/2005/8/layout/orgChart1"/>
    <dgm:cxn modelId="{12C519FD-0EDD-48BF-A12F-232E7C0303F9}" type="presParOf" srcId="{402BD7A5-7A68-4EE6-8283-D51BB170F641}" destId="{0DD7621A-4C97-4C8E-899B-A610F11A21CD}" srcOrd="1" destOrd="0" presId="urn:microsoft.com/office/officeart/2005/8/layout/orgChart1"/>
    <dgm:cxn modelId="{BDCBFD34-BC5E-4DBF-8CB4-2D75ED4FB97E}" type="presParOf" srcId="{402BD7A5-7A68-4EE6-8283-D51BB170F641}" destId="{AE6B37E8-02F3-469D-B80A-CAB5D8B5A7D3}" srcOrd="2" destOrd="0" presId="urn:microsoft.com/office/officeart/2005/8/layout/orgChart1"/>
    <dgm:cxn modelId="{75364ABB-2FCF-4FDB-A67C-6E296BE241C5}" type="presParOf" srcId="{27283877-AB3B-47F7-8927-2BA4259A656A}" destId="{21A53A98-FE24-4E82-8F38-0283AE8B94BB}" srcOrd="34" destOrd="0" presId="urn:microsoft.com/office/officeart/2005/8/layout/orgChart1"/>
    <dgm:cxn modelId="{18184A59-2563-4504-B9F1-02969FE79CE2}" type="presParOf" srcId="{27283877-AB3B-47F7-8927-2BA4259A656A}" destId="{F88CD344-0037-417E-9F3C-6D9C83E3CD3F}" srcOrd="35" destOrd="0" presId="urn:microsoft.com/office/officeart/2005/8/layout/orgChart1"/>
    <dgm:cxn modelId="{3A0B659F-39E8-42CD-83FB-7B9308E019F4}" type="presParOf" srcId="{F88CD344-0037-417E-9F3C-6D9C83E3CD3F}" destId="{04CCE777-A6E4-4DA6-A763-5CE1546AD0C1}" srcOrd="0" destOrd="0" presId="urn:microsoft.com/office/officeart/2005/8/layout/orgChart1"/>
    <dgm:cxn modelId="{CF3EFBF8-69CB-4987-B1DB-A6E854D08EC9}" type="presParOf" srcId="{04CCE777-A6E4-4DA6-A763-5CE1546AD0C1}" destId="{5627E516-8D0E-4976-A0AE-114ABB8B74C0}" srcOrd="0" destOrd="0" presId="urn:microsoft.com/office/officeart/2005/8/layout/orgChart1"/>
    <dgm:cxn modelId="{4000A90F-5495-4BA4-BE2F-E660537AAF7C}" type="presParOf" srcId="{04CCE777-A6E4-4DA6-A763-5CE1546AD0C1}" destId="{78928D1C-472F-4B58-805D-8F2B3D7B27B7}" srcOrd="1" destOrd="0" presId="urn:microsoft.com/office/officeart/2005/8/layout/orgChart1"/>
    <dgm:cxn modelId="{F37CA90C-1A9C-4837-AE3C-4E926F6C983E}" type="presParOf" srcId="{F88CD344-0037-417E-9F3C-6D9C83E3CD3F}" destId="{8424C4DF-8CB0-42E5-A00D-1BC1A1B57018}" srcOrd="1" destOrd="0" presId="urn:microsoft.com/office/officeart/2005/8/layout/orgChart1"/>
    <dgm:cxn modelId="{6FB80F74-2D6B-4709-B049-F218528F7355}" type="presParOf" srcId="{F88CD344-0037-417E-9F3C-6D9C83E3CD3F}" destId="{DE8986FC-3A9B-4209-82F6-6F4A0D35DD66}" srcOrd="2" destOrd="0" presId="urn:microsoft.com/office/officeart/2005/8/layout/orgChart1"/>
    <dgm:cxn modelId="{915B047D-F827-418B-A766-A1861E122C7B}" type="presParOf" srcId="{27283877-AB3B-47F7-8927-2BA4259A656A}" destId="{ADFAA83C-DE9E-4879-BB69-5EF5025317F2}" srcOrd="36" destOrd="0" presId="urn:microsoft.com/office/officeart/2005/8/layout/orgChart1"/>
    <dgm:cxn modelId="{3846D5AB-59E7-4875-92E1-1B7F562F0BD0}" type="presParOf" srcId="{27283877-AB3B-47F7-8927-2BA4259A656A}" destId="{80F57BEC-9EF7-45FC-BAD6-D298E6921C69}" srcOrd="37" destOrd="0" presId="urn:microsoft.com/office/officeart/2005/8/layout/orgChart1"/>
    <dgm:cxn modelId="{B637D368-2DBE-473D-85A9-3F2E7DD0F36B}" type="presParOf" srcId="{80F57BEC-9EF7-45FC-BAD6-D298E6921C69}" destId="{EE2BC3BD-EAE1-439E-805B-98ABFA6ACE33}" srcOrd="0" destOrd="0" presId="urn:microsoft.com/office/officeart/2005/8/layout/orgChart1"/>
    <dgm:cxn modelId="{52E13104-E8AB-4462-92FC-C30B0B9E77E5}" type="presParOf" srcId="{EE2BC3BD-EAE1-439E-805B-98ABFA6ACE33}" destId="{F4750F88-6210-438C-8B67-86DC0459BE84}" srcOrd="0" destOrd="0" presId="urn:microsoft.com/office/officeart/2005/8/layout/orgChart1"/>
    <dgm:cxn modelId="{D0335D1F-ABBF-483E-8923-1C4075A320B4}" type="presParOf" srcId="{EE2BC3BD-EAE1-439E-805B-98ABFA6ACE33}" destId="{E55FF196-FEA9-4234-8B93-47BF4D7947C8}" srcOrd="1" destOrd="0" presId="urn:microsoft.com/office/officeart/2005/8/layout/orgChart1"/>
    <dgm:cxn modelId="{D69195D7-76AC-4D34-83A5-961CF693C415}" type="presParOf" srcId="{80F57BEC-9EF7-45FC-BAD6-D298E6921C69}" destId="{082A88FF-F5D7-433D-BA6D-C3056D05B30E}" srcOrd="1" destOrd="0" presId="urn:microsoft.com/office/officeart/2005/8/layout/orgChart1"/>
    <dgm:cxn modelId="{F235B0EB-1882-475B-8054-9631AA0E0561}" type="presParOf" srcId="{80F57BEC-9EF7-45FC-BAD6-D298E6921C69}" destId="{7D9A4C13-6A78-40A6-AF19-3BAB43E64A37}" srcOrd="2" destOrd="0" presId="urn:microsoft.com/office/officeart/2005/8/layout/orgChart1"/>
    <dgm:cxn modelId="{B2AE08BE-E109-4FF8-A8C0-FE5EBEB66FEF}" type="presParOf" srcId="{27283877-AB3B-47F7-8927-2BA4259A656A}" destId="{5E2BED78-A999-45DF-AEBB-A1965AF3B9C6}" srcOrd="38" destOrd="0" presId="urn:microsoft.com/office/officeart/2005/8/layout/orgChart1"/>
    <dgm:cxn modelId="{6A3A742F-BE73-4049-8C9E-0722A29F78D0}" type="presParOf" srcId="{27283877-AB3B-47F7-8927-2BA4259A656A}" destId="{B274DEA2-F314-4584-A99B-325F28F5AAAF}" srcOrd="39" destOrd="0" presId="urn:microsoft.com/office/officeart/2005/8/layout/orgChart1"/>
    <dgm:cxn modelId="{6A31D2AE-3B0D-4621-B94F-6A420286F3A9}" type="presParOf" srcId="{B274DEA2-F314-4584-A99B-325F28F5AAAF}" destId="{1EBBA57E-F02E-4BB4-AD39-25C160FE8288}" srcOrd="0" destOrd="0" presId="urn:microsoft.com/office/officeart/2005/8/layout/orgChart1"/>
    <dgm:cxn modelId="{F12D4653-EABD-4308-AFC7-3C5588682807}" type="presParOf" srcId="{1EBBA57E-F02E-4BB4-AD39-25C160FE8288}" destId="{CF8FFD8B-94E7-4087-8241-A6E306872965}" srcOrd="0" destOrd="0" presId="urn:microsoft.com/office/officeart/2005/8/layout/orgChart1"/>
    <dgm:cxn modelId="{693222B3-3EEF-4B1E-8793-1571EDD9F24F}" type="presParOf" srcId="{1EBBA57E-F02E-4BB4-AD39-25C160FE8288}" destId="{E61F4E14-AC87-4DA0-B624-6595FC21A4EE}" srcOrd="1" destOrd="0" presId="urn:microsoft.com/office/officeart/2005/8/layout/orgChart1"/>
    <dgm:cxn modelId="{BB92BC95-9D61-4FFB-9A4E-7E086FCFEC3E}" type="presParOf" srcId="{B274DEA2-F314-4584-A99B-325F28F5AAAF}" destId="{CD939B71-4698-4845-B6CF-A33A479EDEF2}" srcOrd="1" destOrd="0" presId="urn:microsoft.com/office/officeart/2005/8/layout/orgChart1"/>
    <dgm:cxn modelId="{8F286135-2C0B-4F05-AE34-24D5F16DCAB5}" type="presParOf" srcId="{B274DEA2-F314-4584-A99B-325F28F5AAAF}" destId="{1821B807-4D15-4A77-9A08-C1999A392AFF}" srcOrd="2" destOrd="0" presId="urn:microsoft.com/office/officeart/2005/8/layout/orgChart1"/>
    <dgm:cxn modelId="{1672DC63-2272-4F99-8D06-22EFFE1CB1AC}" type="presParOf" srcId="{27283877-AB3B-47F7-8927-2BA4259A656A}" destId="{1F25EEBE-F23A-4C57-B7DA-782CE8B1E38B}" srcOrd="40" destOrd="0" presId="urn:microsoft.com/office/officeart/2005/8/layout/orgChart1"/>
    <dgm:cxn modelId="{0F0D20D1-B002-4ED0-B05B-88F9B9F44110}" type="presParOf" srcId="{27283877-AB3B-47F7-8927-2BA4259A656A}" destId="{6F841E85-041B-4FCF-98A4-499B99BE1EB7}" srcOrd="41" destOrd="0" presId="urn:microsoft.com/office/officeart/2005/8/layout/orgChart1"/>
    <dgm:cxn modelId="{456F23C5-0107-4794-9639-7C90E841395A}" type="presParOf" srcId="{6F841E85-041B-4FCF-98A4-499B99BE1EB7}" destId="{049271D3-B95E-4469-BBAF-14D54BFBD23A}" srcOrd="0" destOrd="0" presId="urn:microsoft.com/office/officeart/2005/8/layout/orgChart1"/>
    <dgm:cxn modelId="{AD7B09D1-7C47-49D9-AAAD-6DEDF8AA5EF3}" type="presParOf" srcId="{049271D3-B95E-4469-BBAF-14D54BFBD23A}" destId="{54E9EEB4-E5E2-4A0A-9D78-A3210E86BF41}" srcOrd="0" destOrd="0" presId="urn:microsoft.com/office/officeart/2005/8/layout/orgChart1"/>
    <dgm:cxn modelId="{0BACDF0D-00EB-48F3-98C1-5ED6B1026030}" type="presParOf" srcId="{049271D3-B95E-4469-BBAF-14D54BFBD23A}" destId="{A72B8ECF-39D7-4C43-90BF-D4516CE3D2AE}" srcOrd="1" destOrd="0" presId="urn:microsoft.com/office/officeart/2005/8/layout/orgChart1"/>
    <dgm:cxn modelId="{550B3DAD-F16D-4066-93A8-F777AEE21DB4}" type="presParOf" srcId="{6F841E85-041B-4FCF-98A4-499B99BE1EB7}" destId="{89CCF194-89F2-49C5-8DB5-DF56485BD65B}" srcOrd="1" destOrd="0" presId="urn:microsoft.com/office/officeart/2005/8/layout/orgChart1"/>
    <dgm:cxn modelId="{D7B36DB9-DF29-4E34-BDDD-95CCD72B7F58}" type="presParOf" srcId="{6F841E85-041B-4FCF-98A4-499B99BE1EB7}" destId="{888F0F32-C7FB-468B-8A1F-2CB4C275589A}" srcOrd="2" destOrd="0" presId="urn:microsoft.com/office/officeart/2005/8/layout/orgChart1"/>
    <dgm:cxn modelId="{8F8B9A09-B042-4944-8929-CA5D28767BD5}" type="presParOf" srcId="{B59D6D51-FBB7-4501-A564-D2CE58FE7933}" destId="{CD713B54-5BCE-4E2A-A22B-0D397A48F5D7}"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D79FB6A-C463-4C07-B0B4-2693EFE1C06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1822A57-0DE0-489A-AD5A-290787EECCD5}">
      <dgm:prSet phldrT="[Text]" custT="1">
        <dgm:style>
          <a:lnRef idx="1">
            <a:schemeClr val="dk1"/>
          </a:lnRef>
          <a:fillRef idx="2">
            <a:schemeClr val="dk1"/>
          </a:fillRef>
          <a:effectRef idx="1">
            <a:schemeClr val="dk1"/>
          </a:effectRef>
          <a:fontRef idx="minor">
            <a:schemeClr val="dk1"/>
          </a:fontRef>
        </dgm:style>
      </dgm:prSet>
      <dgm:spPr>
        <a:ln>
          <a:solidFill>
            <a:schemeClr val="bg2"/>
          </a:solidFill>
        </a:ln>
      </dgm:spPr>
      <dgm:t>
        <a:bodyPr/>
        <a:lstStyle/>
        <a:p>
          <a:r>
            <a:rPr lang="en-US" sz="1000" b="1" dirty="0" smtClean="0">
              <a:latin typeface="Arial Narrow"/>
              <a:cs typeface="Arial Narrow"/>
            </a:rPr>
            <a:t>Federal Health LRP</a:t>
          </a:r>
          <a:endParaRPr lang="en-US" sz="1000" b="1" dirty="0">
            <a:latin typeface="Arial Narrow"/>
            <a:cs typeface="Arial Narrow"/>
          </a:endParaRPr>
        </a:p>
      </dgm:t>
    </dgm:pt>
    <dgm:pt modelId="{17046D59-344E-40E0-ADDC-04C7644E0765}" type="parTrans" cxnId="{A94941AA-0C1B-4A0A-B7ED-8451E18FCCF7}">
      <dgm:prSet/>
      <dgm:spPr/>
      <dgm:t>
        <a:bodyPr/>
        <a:lstStyle/>
        <a:p>
          <a:endParaRPr lang="en-US">
            <a:latin typeface="Arial Narrow"/>
            <a:cs typeface="Arial Narrow"/>
          </a:endParaRPr>
        </a:p>
      </dgm:t>
    </dgm:pt>
    <dgm:pt modelId="{CA296C6F-AF35-4FD1-BA84-6BC3CB32FDE5}" type="sibTrans" cxnId="{A94941AA-0C1B-4A0A-B7ED-8451E18FCCF7}">
      <dgm:prSet/>
      <dgm:spPr/>
      <dgm:t>
        <a:bodyPr/>
        <a:lstStyle/>
        <a:p>
          <a:endParaRPr lang="en-US">
            <a:latin typeface="Arial Narrow"/>
            <a:cs typeface="Arial Narrow"/>
          </a:endParaRPr>
        </a:p>
      </dgm:t>
    </dgm:pt>
    <dgm:pt modelId="{01DD58F0-7C4B-40EB-975D-69F2F79E4405}">
      <dgm:prSet custT="1">
        <dgm:style>
          <a:lnRef idx="1">
            <a:schemeClr val="accent1"/>
          </a:lnRef>
          <a:fillRef idx="2">
            <a:schemeClr val="accent1"/>
          </a:fillRef>
          <a:effectRef idx="1">
            <a:schemeClr val="accent1"/>
          </a:effectRef>
          <a:fontRef idx="minor">
            <a:schemeClr val="dk1"/>
          </a:fontRef>
        </dgm:style>
      </dgm:prSet>
      <dgm:spPr/>
      <dgm:t>
        <a:bodyPr/>
        <a:lstStyle/>
        <a:p>
          <a:r>
            <a:rPr lang="en-US" sz="800" dirty="0" smtClean="0">
              <a:latin typeface="Arial Narrow"/>
              <a:cs typeface="Arial Narrow"/>
            </a:rPr>
            <a:t> IT security </a:t>
          </a:r>
          <a:endParaRPr lang="en-US" sz="800" dirty="0">
            <a:latin typeface="Arial Narrow"/>
            <a:cs typeface="Arial Narrow"/>
          </a:endParaRPr>
        </a:p>
      </dgm:t>
    </dgm:pt>
    <dgm:pt modelId="{EB858812-A911-42C1-AF4C-41C77ED24B0C}" type="parTrans" cxnId="{121048C9-AA3B-4C56-8CC6-EF43D4E24FA6}">
      <dgm:prSet/>
      <dgm:spPr>
        <a:ln w="12700" cmpd="sng"/>
      </dgm:spPr>
      <dgm:t>
        <a:bodyPr/>
        <a:lstStyle/>
        <a:p>
          <a:endParaRPr lang="en-US">
            <a:latin typeface="Arial Narrow"/>
            <a:cs typeface="Arial Narrow"/>
          </a:endParaRPr>
        </a:p>
      </dgm:t>
    </dgm:pt>
    <dgm:pt modelId="{62DC9CF4-8DEE-41DA-A63E-D4CFCED45113}" type="sibTrans" cxnId="{121048C9-AA3B-4C56-8CC6-EF43D4E24FA6}">
      <dgm:prSet/>
      <dgm:spPr/>
      <dgm:t>
        <a:bodyPr/>
        <a:lstStyle/>
        <a:p>
          <a:endParaRPr lang="en-US">
            <a:latin typeface="Arial Narrow"/>
            <a:cs typeface="Arial Narrow"/>
          </a:endParaRPr>
        </a:p>
      </dgm:t>
    </dgm:pt>
    <dgm:pt modelId="{A7FA6938-C1CB-40A7-A3AF-9262670AC63F}">
      <dgm:prSet custT="1"/>
      <dgm:spPr/>
      <dgm:t>
        <a:bodyPr/>
        <a:lstStyle/>
        <a:p>
          <a:r>
            <a:rPr lang="en-US" sz="500" dirty="0" smtClean="0">
              <a:latin typeface="Arial Narrow"/>
              <a:cs typeface="Arial Narrow"/>
            </a:rPr>
            <a:t>E-Government Act of 2002</a:t>
          </a:r>
          <a:endParaRPr lang="en-US" sz="500" dirty="0">
            <a:latin typeface="Arial Narrow"/>
            <a:cs typeface="Arial Narrow"/>
          </a:endParaRPr>
        </a:p>
      </dgm:t>
    </dgm:pt>
    <dgm:pt modelId="{A47273C7-D349-4F8B-A675-33C2B18DC805}" type="parTrans" cxnId="{5321E22E-A965-4D3B-98FF-B6551515FD6D}">
      <dgm:prSet/>
      <dgm:spPr>
        <a:ln w="12700" cmpd="sng"/>
      </dgm:spPr>
      <dgm:t>
        <a:bodyPr/>
        <a:lstStyle/>
        <a:p>
          <a:endParaRPr lang="en-US">
            <a:latin typeface="Arial Narrow"/>
            <a:cs typeface="Arial Narrow"/>
          </a:endParaRPr>
        </a:p>
      </dgm:t>
    </dgm:pt>
    <dgm:pt modelId="{DAE6C122-BA02-47A9-85BB-705DFBECEA01}" type="sibTrans" cxnId="{5321E22E-A965-4D3B-98FF-B6551515FD6D}">
      <dgm:prSet/>
      <dgm:spPr/>
      <dgm:t>
        <a:bodyPr/>
        <a:lstStyle/>
        <a:p>
          <a:endParaRPr lang="en-US">
            <a:latin typeface="Arial Narrow"/>
            <a:cs typeface="Arial Narrow"/>
          </a:endParaRPr>
        </a:p>
      </dgm:t>
    </dgm:pt>
    <dgm:pt modelId="{240AAB02-C4F9-46BA-A59E-73535723786F}">
      <dgm:prSet/>
      <dgm:spPr/>
      <dgm:t>
        <a:bodyPr/>
        <a:lstStyle/>
        <a:p>
          <a:r>
            <a:rPr lang="en-US" dirty="0" smtClean="0">
              <a:latin typeface="Arial Narrow"/>
              <a:cs typeface="Arial Narrow"/>
            </a:rPr>
            <a:t>Federal Information Security</a:t>
          </a:r>
          <a:br>
            <a:rPr lang="en-US" dirty="0" smtClean="0">
              <a:latin typeface="Arial Narrow"/>
              <a:cs typeface="Arial Narrow"/>
            </a:rPr>
          </a:br>
          <a:r>
            <a:rPr lang="en-US" dirty="0" smtClean="0">
              <a:latin typeface="Arial Narrow"/>
              <a:cs typeface="Arial Narrow"/>
            </a:rPr>
            <a:t>Management</a:t>
          </a:r>
          <a:br>
            <a:rPr lang="en-US" dirty="0" smtClean="0">
              <a:latin typeface="Arial Narrow"/>
              <a:cs typeface="Arial Narrow"/>
            </a:rPr>
          </a:br>
          <a:r>
            <a:rPr lang="en-US" dirty="0" smtClean="0">
              <a:latin typeface="Arial Narrow"/>
              <a:cs typeface="Arial Narrow"/>
            </a:rPr>
            <a:t>Act of 2002 </a:t>
          </a:r>
          <a:br>
            <a:rPr lang="en-US" dirty="0" smtClean="0">
              <a:latin typeface="Arial Narrow"/>
              <a:cs typeface="Arial Narrow"/>
            </a:rPr>
          </a:br>
          <a:r>
            <a:rPr lang="en-US" dirty="0" smtClean="0">
              <a:latin typeface="Arial Narrow"/>
              <a:cs typeface="Arial Narrow"/>
            </a:rPr>
            <a:t>FISMA)</a:t>
          </a:r>
          <a:endParaRPr lang="en-US" dirty="0">
            <a:latin typeface="Arial Narrow"/>
            <a:cs typeface="Arial Narrow"/>
          </a:endParaRPr>
        </a:p>
      </dgm:t>
    </dgm:pt>
    <dgm:pt modelId="{14127A6C-018B-43B9-9F48-7AEC7984C28F}" type="parTrans" cxnId="{9226911B-2834-46E6-91B9-083B47593C47}">
      <dgm:prSet/>
      <dgm:spPr>
        <a:ln w="12700" cmpd="sng"/>
      </dgm:spPr>
      <dgm:t>
        <a:bodyPr/>
        <a:lstStyle/>
        <a:p>
          <a:endParaRPr lang="en-US">
            <a:latin typeface="Arial Narrow"/>
            <a:cs typeface="Arial Narrow"/>
          </a:endParaRPr>
        </a:p>
      </dgm:t>
    </dgm:pt>
    <dgm:pt modelId="{CB72C998-CEA8-46EE-B1C9-77A0560F2E57}" type="sibTrans" cxnId="{9226911B-2834-46E6-91B9-083B47593C47}">
      <dgm:prSet/>
      <dgm:spPr/>
      <dgm:t>
        <a:bodyPr/>
        <a:lstStyle/>
        <a:p>
          <a:endParaRPr lang="en-US">
            <a:latin typeface="Arial Narrow"/>
            <a:cs typeface="Arial Narrow"/>
          </a:endParaRPr>
        </a:p>
      </dgm:t>
    </dgm:pt>
    <dgm:pt modelId="{2A093846-6F06-4F9D-8184-7CB373A75796}">
      <dgm:prSet custT="1"/>
      <dgm:spPr/>
      <dgm:t>
        <a:bodyPr/>
        <a:lstStyle/>
        <a:p>
          <a:r>
            <a:rPr lang="en-US" sz="500" dirty="0" smtClean="0">
              <a:latin typeface="Arial Narrow"/>
              <a:cs typeface="Arial Narrow"/>
            </a:rPr>
            <a:t>Health Insurance Portability and Accountability Act</a:t>
          </a:r>
          <a:br>
            <a:rPr lang="en-US" sz="500" dirty="0" smtClean="0">
              <a:latin typeface="Arial Narrow"/>
              <a:cs typeface="Arial Narrow"/>
            </a:rPr>
          </a:br>
          <a:r>
            <a:rPr lang="en-US" sz="500" dirty="0" smtClean="0">
              <a:latin typeface="Arial Narrow"/>
              <a:cs typeface="Arial Narrow"/>
            </a:rPr>
            <a:t>(HIPAA)</a:t>
          </a:r>
          <a:endParaRPr lang="en-US" sz="500" dirty="0">
            <a:latin typeface="Arial Narrow"/>
            <a:cs typeface="Arial Narrow"/>
          </a:endParaRPr>
        </a:p>
      </dgm:t>
    </dgm:pt>
    <dgm:pt modelId="{F79956EA-BE7F-45E7-8917-DE108703B372}" type="parTrans" cxnId="{F9E66F36-ECF0-4CC4-B528-F6584C801256}">
      <dgm:prSet/>
      <dgm:spPr>
        <a:ln w="12700" cmpd="sng"/>
      </dgm:spPr>
      <dgm:t>
        <a:bodyPr/>
        <a:lstStyle/>
        <a:p>
          <a:endParaRPr lang="en-US">
            <a:latin typeface="Arial Narrow"/>
            <a:cs typeface="Arial Narrow"/>
          </a:endParaRPr>
        </a:p>
      </dgm:t>
    </dgm:pt>
    <dgm:pt modelId="{66FAEAEC-B481-4883-ADDD-95B4470A0412}" type="sibTrans" cxnId="{F9E66F36-ECF0-4CC4-B528-F6584C801256}">
      <dgm:prSet/>
      <dgm:spPr/>
      <dgm:t>
        <a:bodyPr/>
        <a:lstStyle/>
        <a:p>
          <a:endParaRPr lang="en-US">
            <a:latin typeface="Arial Narrow"/>
            <a:cs typeface="Arial Narrow"/>
          </a:endParaRPr>
        </a:p>
      </dgm:t>
    </dgm:pt>
    <dgm:pt modelId="{2C90DFE2-D059-45C3-B033-6F4EA9AD90BF}">
      <dgm:prSet/>
      <dgm:spPr/>
      <dgm:t>
        <a:bodyPr/>
        <a:lstStyle/>
        <a:p>
          <a:r>
            <a:rPr lang="en-US" dirty="0" smtClean="0">
              <a:latin typeface="Arial Narrow"/>
              <a:cs typeface="Arial Narrow"/>
            </a:rPr>
            <a:t>Homeland Security Presidential Directive-12</a:t>
          </a:r>
          <a:br>
            <a:rPr lang="en-US" dirty="0" smtClean="0">
              <a:latin typeface="Arial Narrow"/>
              <a:cs typeface="Arial Narrow"/>
            </a:rPr>
          </a:br>
          <a:r>
            <a:rPr lang="en-US" dirty="0" smtClean="0">
              <a:latin typeface="Arial Narrow"/>
              <a:cs typeface="Arial Narrow"/>
            </a:rPr>
            <a:t>(HSPD-12)</a:t>
          </a:r>
          <a:endParaRPr lang="en-US" dirty="0">
            <a:latin typeface="Arial Narrow"/>
            <a:cs typeface="Arial Narrow"/>
          </a:endParaRPr>
        </a:p>
      </dgm:t>
    </dgm:pt>
    <dgm:pt modelId="{FDBE0886-C358-4E43-BA08-6D5ED09398C0}" type="parTrans" cxnId="{65A08135-E8E4-4C50-85B4-3CFD3ED3F9A1}">
      <dgm:prSet/>
      <dgm:spPr>
        <a:ln w="12700" cmpd="sng"/>
      </dgm:spPr>
      <dgm:t>
        <a:bodyPr/>
        <a:lstStyle/>
        <a:p>
          <a:endParaRPr lang="en-US">
            <a:latin typeface="Arial Narrow"/>
            <a:cs typeface="Arial Narrow"/>
          </a:endParaRPr>
        </a:p>
      </dgm:t>
    </dgm:pt>
    <dgm:pt modelId="{5A20E915-970D-49C5-83AB-95882C3C7602}" type="sibTrans" cxnId="{65A08135-E8E4-4C50-85B4-3CFD3ED3F9A1}">
      <dgm:prSet/>
      <dgm:spPr/>
      <dgm:t>
        <a:bodyPr/>
        <a:lstStyle/>
        <a:p>
          <a:endParaRPr lang="en-US">
            <a:latin typeface="Arial Narrow"/>
            <a:cs typeface="Arial Narrow"/>
          </a:endParaRPr>
        </a:p>
      </dgm:t>
    </dgm:pt>
    <dgm:pt modelId="{8B0D8A02-CD53-4539-A3C2-DF7A42CAB470}">
      <dgm:prSet custT="1"/>
      <dgm:spPr/>
      <dgm:t>
        <a:bodyPr/>
        <a:lstStyle/>
        <a:p>
          <a:r>
            <a:rPr lang="en-US" sz="500" dirty="0" smtClean="0">
              <a:latin typeface="Arial Narrow"/>
              <a:cs typeface="Arial Narrow"/>
            </a:rPr>
            <a:t>Homeland Security Presidential</a:t>
          </a:r>
          <a:br>
            <a:rPr lang="en-US" sz="500" dirty="0" smtClean="0">
              <a:latin typeface="Arial Narrow"/>
              <a:cs typeface="Arial Narrow"/>
            </a:rPr>
          </a:br>
          <a:r>
            <a:rPr lang="en-US" sz="500" dirty="0" smtClean="0">
              <a:latin typeface="Arial Narrow"/>
              <a:cs typeface="Arial Narrow"/>
            </a:rPr>
            <a:t>Directive-7</a:t>
          </a:r>
          <a:br>
            <a:rPr lang="en-US" sz="500" dirty="0" smtClean="0">
              <a:latin typeface="Arial Narrow"/>
              <a:cs typeface="Arial Narrow"/>
            </a:rPr>
          </a:br>
          <a:r>
            <a:rPr lang="en-US" sz="500" dirty="0" smtClean="0">
              <a:latin typeface="Arial Narrow"/>
              <a:cs typeface="Arial Narrow"/>
            </a:rPr>
            <a:t>(HSPD-7)</a:t>
          </a:r>
          <a:endParaRPr lang="en-US" sz="500" dirty="0">
            <a:latin typeface="Arial Narrow"/>
            <a:cs typeface="Arial Narrow"/>
          </a:endParaRPr>
        </a:p>
      </dgm:t>
    </dgm:pt>
    <dgm:pt modelId="{61AFC8C4-7FA0-48DB-8A43-45DFB80C54A6}" type="parTrans" cxnId="{58F71411-4CDF-4AE3-85B4-71BD906978BB}">
      <dgm:prSet/>
      <dgm:spPr>
        <a:ln w="12700" cmpd="sng"/>
      </dgm:spPr>
      <dgm:t>
        <a:bodyPr/>
        <a:lstStyle/>
        <a:p>
          <a:endParaRPr lang="en-US">
            <a:latin typeface="Arial Narrow"/>
            <a:cs typeface="Arial Narrow"/>
          </a:endParaRPr>
        </a:p>
      </dgm:t>
    </dgm:pt>
    <dgm:pt modelId="{D3AFDDF4-76DC-4468-8193-B5419EEF9648}" type="sibTrans" cxnId="{58F71411-4CDF-4AE3-85B4-71BD906978BB}">
      <dgm:prSet/>
      <dgm:spPr/>
      <dgm:t>
        <a:bodyPr/>
        <a:lstStyle/>
        <a:p>
          <a:endParaRPr lang="en-US">
            <a:latin typeface="Arial Narrow"/>
            <a:cs typeface="Arial Narrow"/>
          </a:endParaRPr>
        </a:p>
      </dgm:t>
    </dgm:pt>
    <dgm:pt modelId="{BA97001E-58EB-4F4B-B1A1-E50CDC4D869E}">
      <dgm:prSet/>
      <dgm:spPr/>
      <dgm:t>
        <a:bodyPr/>
        <a:lstStyle/>
        <a:p>
          <a:r>
            <a:rPr lang="en-US" dirty="0" smtClean="0">
              <a:latin typeface="Arial Narrow"/>
              <a:cs typeface="Arial Narrow"/>
            </a:rPr>
            <a:t>OMB Circular A-11</a:t>
          </a:r>
          <a:endParaRPr lang="en-US" dirty="0">
            <a:latin typeface="Arial Narrow"/>
            <a:cs typeface="Arial Narrow"/>
          </a:endParaRPr>
        </a:p>
      </dgm:t>
    </dgm:pt>
    <dgm:pt modelId="{F7FE5E91-B261-4533-B40A-D3B1E0F2947F}" type="parTrans" cxnId="{EF12A8A1-0EF6-40C1-A0DF-070434EFB4CA}">
      <dgm:prSet/>
      <dgm:spPr>
        <a:ln w="12700" cmpd="sng"/>
      </dgm:spPr>
      <dgm:t>
        <a:bodyPr/>
        <a:lstStyle/>
        <a:p>
          <a:endParaRPr lang="en-US">
            <a:latin typeface="Arial Narrow"/>
            <a:cs typeface="Arial Narrow"/>
          </a:endParaRPr>
        </a:p>
      </dgm:t>
    </dgm:pt>
    <dgm:pt modelId="{2F4A8369-9183-4433-9B3F-80414CBDDECF}" type="sibTrans" cxnId="{EF12A8A1-0EF6-40C1-A0DF-070434EFB4CA}">
      <dgm:prSet/>
      <dgm:spPr/>
      <dgm:t>
        <a:bodyPr/>
        <a:lstStyle/>
        <a:p>
          <a:endParaRPr lang="en-US">
            <a:latin typeface="Arial Narrow"/>
            <a:cs typeface="Arial Narrow"/>
          </a:endParaRPr>
        </a:p>
      </dgm:t>
    </dgm:pt>
    <dgm:pt modelId="{1D6AB785-3B48-4E74-8E2C-0247BC77BC3C}">
      <dgm:prSet custT="1"/>
      <dgm:spPr/>
      <dgm:t>
        <a:bodyPr/>
        <a:lstStyle/>
        <a:p>
          <a:r>
            <a:rPr lang="en-US" sz="500" dirty="0" smtClean="0">
              <a:latin typeface="Arial Narrow"/>
              <a:cs typeface="Arial Narrow"/>
            </a:rPr>
            <a:t>OMB Circular A-130: Management of</a:t>
          </a:r>
          <a:br>
            <a:rPr lang="en-US" sz="500" dirty="0" smtClean="0">
              <a:latin typeface="Arial Narrow"/>
              <a:cs typeface="Arial Narrow"/>
            </a:rPr>
          </a:br>
          <a:r>
            <a:rPr lang="en-US" sz="500" dirty="0" smtClean="0">
              <a:latin typeface="Arial Narrow"/>
              <a:cs typeface="Arial Narrow"/>
            </a:rPr>
            <a:t>Federal Information Resources</a:t>
          </a:r>
          <a:endParaRPr lang="en-US" sz="500" dirty="0">
            <a:latin typeface="Arial Narrow"/>
            <a:cs typeface="Arial Narrow"/>
          </a:endParaRPr>
        </a:p>
      </dgm:t>
    </dgm:pt>
    <dgm:pt modelId="{62FE2C04-AF30-4F33-8767-4456C4E69A49}" type="parTrans" cxnId="{D101E819-78B4-4A98-A519-664969662C24}">
      <dgm:prSet/>
      <dgm:spPr>
        <a:ln w="12700" cmpd="sng"/>
      </dgm:spPr>
      <dgm:t>
        <a:bodyPr/>
        <a:lstStyle/>
        <a:p>
          <a:endParaRPr lang="en-US">
            <a:latin typeface="Arial Narrow"/>
            <a:cs typeface="Arial Narrow"/>
          </a:endParaRPr>
        </a:p>
      </dgm:t>
    </dgm:pt>
    <dgm:pt modelId="{A2238B2D-7710-4E03-AED1-6279F09B7A2E}" type="sibTrans" cxnId="{D101E819-78B4-4A98-A519-664969662C24}">
      <dgm:prSet/>
      <dgm:spPr/>
      <dgm:t>
        <a:bodyPr/>
        <a:lstStyle/>
        <a:p>
          <a:endParaRPr lang="en-US">
            <a:latin typeface="Arial Narrow"/>
            <a:cs typeface="Arial Narrow"/>
          </a:endParaRPr>
        </a:p>
      </dgm:t>
    </dgm:pt>
    <dgm:pt modelId="{839C2F90-4902-4E57-B4BC-E5B8148B5C12}">
      <dgm:prSet custT="1">
        <dgm:style>
          <a:lnRef idx="1">
            <a:schemeClr val="accent1"/>
          </a:lnRef>
          <a:fillRef idx="2">
            <a:schemeClr val="accent1"/>
          </a:fillRef>
          <a:effectRef idx="1">
            <a:schemeClr val="accent1"/>
          </a:effectRef>
          <a:fontRef idx="minor">
            <a:schemeClr val="dk1"/>
          </a:fontRef>
        </dgm:style>
      </dgm:prSet>
      <dgm:spPr/>
      <dgm:t>
        <a:bodyPr/>
        <a:lstStyle/>
        <a:p>
          <a:r>
            <a:rPr lang="en-US" sz="800" dirty="0" smtClean="0">
              <a:latin typeface="Arial Narrow"/>
              <a:cs typeface="Arial Narrow"/>
            </a:rPr>
            <a:t>Privacy</a:t>
          </a:r>
          <a:endParaRPr lang="en-US" sz="800" dirty="0">
            <a:latin typeface="Arial Narrow"/>
            <a:cs typeface="Arial Narrow"/>
          </a:endParaRPr>
        </a:p>
      </dgm:t>
    </dgm:pt>
    <dgm:pt modelId="{031F8CB2-FB81-4EE8-B74D-F998C60F39B4}" type="parTrans" cxnId="{0F896F13-2DA2-45F9-9239-CB4741DFA804}">
      <dgm:prSet/>
      <dgm:spPr>
        <a:ln w="12700" cmpd="sng"/>
      </dgm:spPr>
      <dgm:t>
        <a:bodyPr/>
        <a:lstStyle/>
        <a:p>
          <a:endParaRPr lang="en-US">
            <a:latin typeface="Arial Narrow"/>
            <a:cs typeface="Arial Narrow"/>
          </a:endParaRPr>
        </a:p>
      </dgm:t>
    </dgm:pt>
    <dgm:pt modelId="{2D932AEF-D57D-44C2-81E7-CF9040B6B306}" type="sibTrans" cxnId="{0F896F13-2DA2-45F9-9239-CB4741DFA804}">
      <dgm:prSet/>
      <dgm:spPr/>
      <dgm:t>
        <a:bodyPr/>
        <a:lstStyle/>
        <a:p>
          <a:endParaRPr lang="en-US">
            <a:latin typeface="Arial Narrow"/>
            <a:cs typeface="Arial Narrow"/>
          </a:endParaRPr>
        </a:p>
      </dgm:t>
    </dgm:pt>
    <dgm:pt modelId="{26D0E5BB-8AE7-47E3-8EE8-6D1EAB13F281}">
      <dgm:prSet custT="1">
        <dgm:style>
          <a:lnRef idx="1">
            <a:schemeClr val="accent2"/>
          </a:lnRef>
          <a:fillRef idx="2">
            <a:schemeClr val="accent2"/>
          </a:fillRef>
          <a:effectRef idx="1">
            <a:schemeClr val="accent2"/>
          </a:effectRef>
          <a:fontRef idx="minor">
            <a:schemeClr val="dk1"/>
          </a:fontRef>
        </dgm:style>
      </dgm:prSet>
      <dgm:spPr>
        <a:solidFill>
          <a:schemeClr val="accent2"/>
        </a:solidFill>
      </dgm:spPr>
      <dgm:t>
        <a:bodyPr/>
        <a:lstStyle/>
        <a:p>
          <a:r>
            <a:rPr lang="en-US" sz="700" dirty="0" smtClean="0">
              <a:solidFill>
                <a:srgbClr val="FFFFFF"/>
              </a:solidFill>
              <a:latin typeface="Arial Narrow"/>
              <a:cs typeface="Arial Narrow"/>
            </a:rPr>
            <a:t>Federal Law</a:t>
          </a:r>
          <a:endParaRPr lang="en-US" sz="700" dirty="0">
            <a:solidFill>
              <a:srgbClr val="FFFFFF"/>
            </a:solidFill>
            <a:latin typeface="Arial Narrow"/>
            <a:cs typeface="Arial Narrow"/>
          </a:endParaRPr>
        </a:p>
      </dgm:t>
    </dgm:pt>
    <dgm:pt modelId="{D05F0E42-3E4E-43C9-BC24-962C083B2F4C}" type="parTrans" cxnId="{9812BACF-050F-4878-8F2E-AFB846AA7756}">
      <dgm:prSet/>
      <dgm:spPr>
        <a:ln w="12700" cmpd="sng"/>
      </dgm:spPr>
      <dgm:t>
        <a:bodyPr/>
        <a:lstStyle/>
        <a:p>
          <a:endParaRPr lang="en-US">
            <a:latin typeface="Arial Narrow"/>
            <a:cs typeface="Arial Narrow"/>
          </a:endParaRPr>
        </a:p>
      </dgm:t>
    </dgm:pt>
    <dgm:pt modelId="{8DE07535-E769-4028-AF3E-670237703BF0}" type="sibTrans" cxnId="{9812BACF-050F-4878-8F2E-AFB846AA7756}">
      <dgm:prSet/>
      <dgm:spPr/>
      <dgm:t>
        <a:bodyPr/>
        <a:lstStyle/>
        <a:p>
          <a:endParaRPr lang="en-US">
            <a:latin typeface="Arial Narrow"/>
            <a:cs typeface="Arial Narrow"/>
          </a:endParaRPr>
        </a:p>
      </dgm:t>
    </dgm:pt>
    <dgm:pt modelId="{087BEDA1-6589-4625-9A57-D4FA39A092E0}">
      <dgm:prSet custT="1"/>
      <dgm:spPr/>
      <dgm:t>
        <a:bodyPr/>
        <a:lstStyle/>
        <a:p>
          <a:r>
            <a:rPr lang="en-US" sz="500" b="0" dirty="0" smtClean="0">
              <a:latin typeface="Arial Narrow"/>
              <a:cs typeface="Arial Narrow"/>
            </a:rPr>
            <a:t>42 CFR Part2 Consent Requirements for Disclosure</a:t>
          </a:r>
          <a:endParaRPr lang="en-US" sz="500" b="0" dirty="0">
            <a:latin typeface="Arial Narrow"/>
            <a:cs typeface="Arial Narrow"/>
          </a:endParaRPr>
        </a:p>
      </dgm:t>
    </dgm:pt>
    <dgm:pt modelId="{DFC15D83-A818-4F1E-B9ED-A327068C4F57}" type="parTrans" cxnId="{E5097F69-915B-4BDC-BA61-50AEB2988ABA}">
      <dgm:prSet/>
      <dgm:spPr/>
      <dgm:t>
        <a:bodyPr/>
        <a:lstStyle/>
        <a:p>
          <a:endParaRPr lang="en-US">
            <a:latin typeface="Arial Narrow"/>
            <a:cs typeface="Arial Narrow"/>
          </a:endParaRPr>
        </a:p>
      </dgm:t>
    </dgm:pt>
    <dgm:pt modelId="{6F98B49B-CC39-4F2A-BCA8-CB970630BA6D}" type="sibTrans" cxnId="{E5097F69-915B-4BDC-BA61-50AEB2988ABA}">
      <dgm:prSet/>
      <dgm:spPr/>
      <dgm:t>
        <a:bodyPr/>
        <a:lstStyle/>
        <a:p>
          <a:endParaRPr lang="en-US">
            <a:latin typeface="Arial Narrow"/>
            <a:cs typeface="Arial Narrow"/>
          </a:endParaRPr>
        </a:p>
      </dgm:t>
    </dgm:pt>
    <dgm:pt modelId="{85DC43C3-F153-497D-9C93-ECFE49763149}">
      <dgm:prSet custT="1"/>
      <dgm:spPr/>
      <dgm:t>
        <a:bodyPr/>
        <a:lstStyle/>
        <a:p>
          <a:r>
            <a:rPr lang="en-US" sz="500" b="0" dirty="0" smtClean="0">
              <a:latin typeface="Arial Narrow"/>
              <a:cs typeface="Arial Narrow"/>
            </a:rPr>
            <a:t>42 U.S.C</a:t>
          </a:r>
          <a:br>
            <a:rPr lang="en-US" sz="500" b="0" dirty="0" smtClean="0">
              <a:latin typeface="Arial Narrow"/>
              <a:cs typeface="Arial Narrow"/>
            </a:rPr>
          </a:br>
          <a:r>
            <a:rPr lang="en-US" sz="500" b="0" dirty="0" smtClean="0">
              <a:latin typeface="Arial Narrow"/>
              <a:cs typeface="Arial Narrow"/>
            </a:rPr>
            <a:t> The Public Health</a:t>
          </a:r>
          <a:br>
            <a:rPr lang="en-US" sz="500" b="0" dirty="0" smtClean="0">
              <a:latin typeface="Arial Narrow"/>
              <a:cs typeface="Arial Narrow"/>
            </a:rPr>
          </a:br>
          <a:r>
            <a:rPr lang="en-US" sz="500" b="0" dirty="0" smtClean="0">
              <a:latin typeface="Arial Narrow"/>
              <a:cs typeface="Arial Narrow"/>
            </a:rPr>
            <a:t>and Welfare</a:t>
          </a:r>
          <a:endParaRPr lang="en-US" sz="500" b="0" dirty="0">
            <a:latin typeface="Arial Narrow"/>
            <a:cs typeface="Arial Narrow"/>
          </a:endParaRPr>
        </a:p>
      </dgm:t>
    </dgm:pt>
    <dgm:pt modelId="{FF86DDC2-44AA-4DF3-81E8-807A6F545DBD}" type="parTrans" cxnId="{D212626A-281F-431F-B616-6F60EA659611}">
      <dgm:prSet/>
      <dgm:spPr/>
      <dgm:t>
        <a:bodyPr/>
        <a:lstStyle/>
        <a:p>
          <a:endParaRPr lang="en-US">
            <a:latin typeface="Arial Narrow"/>
            <a:cs typeface="Arial Narrow"/>
          </a:endParaRPr>
        </a:p>
      </dgm:t>
    </dgm:pt>
    <dgm:pt modelId="{A4D09162-25F4-45D5-A9B0-F48E6D81E7E7}" type="sibTrans" cxnId="{D212626A-281F-431F-B616-6F60EA659611}">
      <dgm:prSet/>
      <dgm:spPr/>
      <dgm:t>
        <a:bodyPr/>
        <a:lstStyle/>
        <a:p>
          <a:endParaRPr lang="en-US">
            <a:latin typeface="Arial Narrow"/>
            <a:cs typeface="Arial Narrow"/>
          </a:endParaRPr>
        </a:p>
      </dgm:t>
    </dgm:pt>
    <dgm:pt modelId="{1FD85681-E3A2-4DD3-BDF8-F4C1D358E034}">
      <dgm:prSet/>
      <dgm:spPr/>
      <dgm:t>
        <a:bodyPr/>
        <a:lstStyle/>
        <a:p>
          <a:r>
            <a:rPr lang="en-US" dirty="0" smtClean="0">
              <a:latin typeface="Arial Narrow"/>
              <a:cs typeface="Arial Narrow"/>
            </a:rPr>
            <a:t>HIPAA</a:t>
          </a:r>
          <a:endParaRPr lang="en-US" dirty="0">
            <a:latin typeface="Arial Narrow"/>
            <a:cs typeface="Arial Narrow"/>
          </a:endParaRPr>
        </a:p>
      </dgm:t>
    </dgm:pt>
    <dgm:pt modelId="{C28BCFD6-1F80-48C8-9287-92B211B3DE1C}" type="parTrans" cxnId="{750C1CDC-0E37-4D3C-8691-4C96790EF9BB}">
      <dgm:prSet/>
      <dgm:spPr/>
      <dgm:t>
        <a:bodyPr/>
        <a:lstStyle/>
        <a:p>
          <a:endParaRPr lang="en-US">
            <a:latin typeface="Arial Narrow"/>
            <a:cs typeface="Arial Narrow"/>
          </a:endParaRPr>
        </a:p>
      </dgm:t>
    </dgm:pt>
    <dgm:pt modelId="{7831B4B6-6C62-4B26-B16A-6E0A0334304D}" type="sibTrans" cxnId="{750C1CDC-0E37-4D3C-8691-4C96790EF9BB}">
      <dgm:prSet/>
      <dgm:spPr/>
      <dgm:t>
        <a:bodyPr/>
        <a:lstStyle/>
        <a:p>
          <a:endParaRPr lang="en-US">
            <a:latin typeface="Arial Narrow"/>
            <a:cs typeface="Arial Narrow"/>
          </a:endParaRPr>
        </a:p>
      </dgm:t>
    </dgm:pt>
    <dgm:pt modelId="{3F6F4569-F277-43B9-A0E9-78D2ED0A941D}">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dirty="0" smtClean="0">
              <a:solidFill>
                <a:srgbClr val="013F80"/>
              </a:solidFill>
              <a:latin typeface="Arial Narrow"/>
              <a:cs typeface="Arial Narrow"/>
            </a:rPr>
            <a:t>Omnibus Rule</a:t>
          </a:r>
          <a:endParaRPr lang="en-US" dirty="0">
            <a:solidFill>
              <a:srgbClr val="013F80"/>
            </a:solidFill>
            <a:latin typeface="Arial Narrow"/>
            <a:cs typeface="Arial Narrow"/>
          </a:endParaRPr>
        </a:p>
      </dgm:t>
    </dgm:pt>
    <dgm:pt modelId="{D4713E08-16AC-45E6-86DB-CD5AA9EBDAC5}" type="parTrans" cxnId="{06406EBB-53D5-4CDB-93A1-4C980059F971}">
      <dgm:prSet/>
      <dgm:spPr/>
      <dgm:t>
        <a:bodyPr/>
        <a:lstStyle/>
        <a:p>
          <a:endParaRPr lang="en-US">
            <a:latin typeface="Arial Narrow"/>
            <a:cs typeface="Arial Narrow"/>
          </a:endParaRPr>
        </a:p>
      </dgm:t>
    </dgm:pt>
    <dgm:pt modelId="{20646321-06D2-4B9E-B12A-1C1D5B2C680E}" type="sibTrans" cxnId="{06406EBB-53D5-4CDB-93A1-4C980059F971}">
      <dgm:prSet/>
      <dgm:spPr/>
      <dgm:t>
        <a:bodyPr/>
        <a:lstStyle/>
        <a:p>
          <a:endParaRPr lang="en-US">
            <a:latin typeface="Arial Narrow"/>
            <a:cs typeface="Arial Narrow"/>
          </a:endParaRPr>
        </a:p>
      </dgm:t>
    </dgm:pt>
    <dgm:pt modelId="{999228E1-85A4-4178-8998-57FF05FDFDD2}">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dirty="0" smtClean="0">
              <a:solidFill>
                <a:srgbClr val="013F80"/>
              </a:solidFill>
              <a:latin typeface="Arial Narrow"/>
              <a:cs typeface="Arial Narrow"/>
            </a:rPr>
            <a:t>HIPAA Privacy Rule</a:t>
          </a:r>
          <a:endParaRPr lang="en-US" dirty="0">
            <a:solidFill>
              <a:srgbClr val="013F80"/>
            </a:solidFill>
            <a:latin typeface="Arial Narrow"/>
            <a:cs typeface="Arial Narrow"/>
          </a:endParaRPr>
        </a:p>
      </dgm:t>
    </dgm:pt>
    <dgm:pt modelId="{C728B118-9EB6-4623-9816-E591C2D14A78}" type="parTrans" cxnId="{C26AF669-3C52-4DBC-804B-6560D26A2440}">
      <dgm:prSet/>
      <dgm:spPr/>
      <dgm:t>
        <a:bodyPr/>
        <a:lstStyle/>
        <a:p>
          <a:endParaRPr lang="en-US">
            <a:latin typeface="Arial Narrow"/>
            <a:cs typeface="Arial Narrow"/>
          </a:endParaRPr>
        </a:p>
      </dgm:t>
    </dgm:pt>
    <dgm:pt modelId="{2BFF3A77-97DA-4E21-AFBB-383FFA047CDF}" type="sibTrans" cxnId="{C26AF669-3C52-4DBC-804B-6560D26A2440}">
      <dgm:prSet/>
      <dgm:spPr/>
      <dgm:t>
        <a:bodyPr/>
        <a:lstStyle/>
        <a:p>
          <a:endParaRPr lang="en-US">
            <a:latin typeface="Arial Narrow"/>
            <a:cs typeface="Arial Narrow"/>
          </a:endParaRPr>
        </a:p>
      </dgm:t>
    </dgm:pt>
    <dgm:pt modelId="{CEECC722-1579-4A5C-A0FF-233121982DDB}">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dirty="0" smtClean="0">
              <a:solidFill>
                <a:srgbClr val="013F80"/>
              </a:solidFill>
              <a:latin typeface="Arial Narrow"/>
              <a:cs typeface="Arial Narrow"/>
            </a:rPr>
            <a:t>Electronic HIE in a Networked Environment</a:t>
          </a:r>
          <a:endParaRPr lang="en-US" dirty="0">
            <a:solidFill>
              <a:srgbClr val="013F80"/>
            </a:solidFill>
            <a:latin typeface="Arial Narrow"/>
            <a:cs typeface="Arial Narrow"/>
          </a:endParaRPr>
        </a:p>
      </dgm:t>
    </dgm:pt>
    <dgm:pt modelId="{EFB9E359-D473-4A89-B2B9-C70450DB7902}" type="parTrans" cxnId="{713A7E1C-7CBC-4799-9474-46BC729FC53B}">
      <dgm:prSet/>
      <dgm:spPr/>
      <dgm:t>
        <a:bodyPr/>
        <a:lstStyle/>
        <a:p>
          <a:endParaRPr lang="en-US">
            <a:latin typeface="Arial Narrow"/>
            <a:cs typeface="Arial Narrow"/>
          </a:endParaRPr>
        </a:p>
      </dgm:t>
    </dgm:pt>
    <dgm:pt modelId="{0E132A33-29E8-4932-918B-249464649759}" type="sibTrans" cxnId="{713A7E1C-7CBC-4799-9474-46BC729FC53B}">
      <dgm:prSet/>
      <dgm:spPr/>
      <dgm:t>
        <a:bodyPr/>
        <a:lstStyle/>
        <a:p>
          <a:endParaRPr lang="en-US">
            <a:latin typeface="Arial Narrow"/>
            <a:cs typeface="Arial Narrow"/>
          </a:endParaRPr>
        </a:p>
      </dgm:t>
    </dgm:pt>
    <dgm:pt modelId="{5F9C06ED-DC2A-414A-99E5-1461AE51030B}">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dirty="0" smtClean="0">
              <a:solidFill>
                <a:srgbClr val="013F80"/>
              </a:solidFill>
              <a:latin typeface="Arial Narrow"/>
              <a:cs typeface="Arial Narrow"/>
            </a:rPr>
            <a:t>Openness and Transparency Principle</a:t>
          </a:r>
          <a:endParaRPr lang="en-US" dirty="0">
            <a:solidFill>
              <a:srgbClr val="013F80"/>
            </a:solidFill>
            <a:latin typeface="Arial Narrow"/>
            <a:cs typeface="Arial Narrow"/>
          </a:endParaRPr>
        </a:p>
      </dgm:t>
    </dgm:pt>
    <dgm:pt modelId="{DA0BF056-8C2F-4445-A323-C41163A08C17}" type="parTrans" cxnId="{91DE232A-E0FC-4675-8429-380F4AF3572D}">
      <dgm:prSet/>
      <dgm:spPr/>
      <dgm:t>
        <a:bodyPr/>
        <a:lstStyle/>
        <a:p>
          <a:endParaRPr lang="en-US">
            <a:latin typeface="Arial Narrow"/>
            <a:cs typeface="Arial Narrow"/>
          </a:endParaRPr>
        </a:p>
      </dgm:t>
    </dgm:pt>
    <dgm:pt modelId="{35DF7DCB-1F25-44BB-A0E0-363ABF638185}" type="sibTrans" cxnId="{91DE232A-E0FC-4675-8429-380F4AF3572D}">
      <dgm:prSet/>
      <dgm:spPr/>
      <dgm:t>
        <a:bodyPr/>
        <a:lstStyle/>
        <a:p>
          <a:endParaRPr lang="en-US">
            <a:latin typeface="Arial Narrow"/>
            <a:cs typeface="Arial Narrow"/>
          </a:endParaRPr>
        </a:p>
      </dgm:t>
    </dgm:pt>
    <dgm:pt modelId="{CC9A8A03-FCE9-4383-8D30-276DA7CE2707}">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dirty="0" smtClean="0">
              <a:solidFill>
                <a:srgbClr val="013F80"/>
              </a:solidFill>
              <a:latin typeface="Arial Narrow"/>
              <a:cs typeface="Arial Narrow"/>
            </a:rPr>
            <a:t>HIPAA notice of privacy practices</a:t>
          </a:r>
          <a:endParaRPr lang="en-US" dirty="0">
            <a:solidFill>
              <a:srgbClr val="013F80"/>
            </a:solidFill>
            <a:latin typeface="Arial Narrow"/>
            <a:cs typeface="Arial Narrow"/>
          </a:endParaRPr>
        </a:p>
      </dgm:t>
    </dgm:pt>
    <dgm:pt modelId="{270E9774-74D2-4B67-9A3B-93B734A4954D}" type="parTrans" cxnId="{EA1B0824-1107-4486-A1D6-B22F3BD5DC12}">
      <dgm:prSet/>
      <dgm:spPr/>
      <dgm:t>
        <a:bodyPr/>
        <a:lstStyle/>
        <a:p>
          <a:endParaRPr lang="en-US">
            <a:latin typeface="Arial Narrow"/>
            <a:cs typeface="Arial Narrow"/>
          </a:endParaRPr>
        </a:p>
      </dgm:t>
    </dgm:pt>
    <dgm:pt modelId="{EE1CA1F1-8F89-4D37-A0A0-A218FBA6E61E}" type="sibTrans" cxnId="{EA1B0824-1107-4486-A1D6-B22F3BD5DC12}">
      <dgm:prSet/>
      <dgm:spPr/>
      <dgm:t>
        <a:bodyPr/>
        <a:lstStyle/>
        <a:p>
          <a:endParaRPr lang="en-US">
            <a:latin typeface="Arial Narrow"/>
            <a:cs typeface="Arial Narrow"/>
          </a:endParaRPr>
        </a:p>
      </dgm:t>
    </dgm:pt>
    <dgm:pt modelId="{BE46E5BC-A09D-4FC0-BCC0-8D8DBB1E7E52}">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dirty="0" smtClean="0">
              <a:solidFill>
                <a:srgbClr val="013F80"/>
              </a:solidFill>
              <a:latin typeface="Arial Narrow"/>
              <a:cs typeface="Arial Narrow"/>
            </a:rPr>
            <a:t>HIPAA psychotherapy notes</a:t>
          </a:r>
          <a:endParaRPr lang="en-US" dirty="0">
            <a:solidFill>
              <a:srgbClr val="013F80"/>
            </a:solidFill>
            <a:latin typeface="Arial Narrow"/>
            <a:cs typeface="Arial Narrow"/>
          </a:endParaRPr>
        </a:p>
      </dgm:t>
    </dgm:pt>
    <dgm:pt modelId="{CB793891-68EA-44ED-A76B-DC06CF862216}" type="parTrans" cxnId="{74131393-5AC3-4C08-B039-ACE64FFF3B54}">
      <dgm:prSet/>
      <dgm:spPr/>
      <dgm:t>
        <a:bodyPr/>
        <a:lstStyle/>
        <a:p>
          <a:endParaRPr lang="en-US">
            <a:latin typeface="Arial Narrow"/>
            <a:cs typeface="Arial Narrow"/>
          </a:endParaRPr>
        </a:p>
      </dgm:t>
    </dgm:pt>
    <dgm:pt modelId="{BD94A90F-FBF1-4C88-903C-228C99E3F48E}" type="sibTrans" cxnId="{74131393-5AC3-4C08-B039-ACE64FFF3B54}">
      <dgm:prSet/>
      <dgm:spPr/>
      <dgm:t>
        <a:bodyPr/>
        <a:lstStyle/>
        <a:p>
          <a:endParaRPr lang="en-US">
            <a:latin typeface="Arial Narrow"/>
            <a:cs typeface="Arial Narrow"/>
          </a:endParaRPr>
        </a:p>
      </dgm:t>
    </dgm:pt>
    <dgm:pt modelId="{D2D8F0CD-7157-4DCB-BF51-DCA3DB9E9CE3}">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dirty="0" smtClean="0">
              <a:solidFill>
                <a:srgbClr val="013F80"/>
              </a:solidFill>
              <a:latin typeface="Arial Narrow"/>
              <a:cs typeface="Arial Narrow"/>
            </a:rPr>
            <a:t>Mental Health and Substance Abuse</a:t>
          </a:r>
          <a:endParaRPr lang="en-US" dirty="0">
            <a:solidFill>
              <a:srgbClr val="013F80"/>
            </a:solidFill>
            <a:latin typeface="Arial Narrow"/>
            <a:cs typeface="Arial Narrow"/>
          </a:endParaRPr>
        </a:p>
      </dgm:t>
    </dgm:pt>
    <dgm:pt modelId="{48F1A3DC-07A6-432E-81EB-F30BDC1E921F}" type="parTrans" cxnId="{FA29A7A7-88B6-4D12-853E-B6B83D0A1FB8}">
      <dgm:prSet/>
      <dgm:spPr/>
      <dgm:t>
        <a:bodyPr/>
        <a:lstStyle/>
        <a:p>
          <a:endParaRPr lang="en-US">
            <a:latin typeface="Arial Narrow"/>
            <a:cs typeface="Arial Narrow"/>
          </a:endParaRPr>
        </a:p>
      </dgm:t>
    </dgm:pt>
    <dgm:pt modelId="{C2724202-0B3A-4F6B-B2B4-BBA0F242DFB8}" type="sibTrans" cxnId="{FA29A7A7-88B6-4D12-853E-B6B83D0A1FB8}">
      <dgm:prSet/>
      <dgm:spPr/>
      <dgm:t>
        <a:bodyPr/>
        <a:lstStyle/>
        <a:p>
          <a:endParaRPr lang="en-US">
            <a:latin typeface="Arial Narrow"/>
            <a:cs typeface="Arial Narrow"/>
          </a:endParaRPr>
        </a:p>
      </dgm:t>
    </dgm:pt>
    <dgm:pt modelId="{44273659-B0B0-4941-953A-D9EB8AC33A3F}">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dirty="0" smtClean="0">
              <a:solidFill>
                <a:srgbClr val="013F80"/>
              </a:solidFill>
              <a:latin typeface="Arial Narrow"/>
              <a:cs typeface="Arial Narrow"/>
            </a:rPr>
            <a:t>Jurisdictional Authority</a:t>
          </a:r>
          <a:endParaRPr lang="en-US" dirty="0">
            <a:solidFill>
              <a:srgbClr val="013F80"/>
            </a:solidFill>
            <a:latin typeface="Arial Narrow"/>
            <a:cs typeface="Arial Narrow"/>
          </a:endParaRPr>
        </a:p>
      </dgm:t>
    </dgm:pt>
    <dgm:pt modelId="{5E9074D5-FDDB-4565-8C05-7E8C0F02927F}" type="parTrans" cxnId="{6A0E07AD-F160-41CD-868C-99155B9E8290}">
      <dgm:prSet/>
      <dgm:spPr/>
      <dgm:t>
        <a:bodyPr/>
        <a:lstStyle/>
        <a:p>
          <a:endParaRPr lang="en-US">
            <a:latin typeface="Arial Narrow"/>
            <a:cs typeface="Arial Narrow"/>
          </a:endParaRPr>
        </a:p>
      </dgm:t>
    </dgm:pt>
    <dgm:pt modelId="{5C2C2576-55A8-4C9F-BF61-EAB3C7BF629B}" type="sibTrans" cxnId="{6A0E07AD-F160-41CD-868C-99155B9E8290}">
      <dgm:prSet/>
      <dgm:spPr/>
      <dgm:t>
        <a:bodyPr/>
        <a:lstStyle/>
        <a:p>
          <a:endParaRPr lang="en-US">
            <a:latin typeface="Arial Narrow"/>
            <a:cs typeface="Arial Narrow"/>
          </a:endParaRPr>
        </a:p>
      </dgm:t>
    </dgm:pt>
    <dgm:pt modelId="{EAB26700-7187-4516-815F-141C618BDA15}">
      <dgm:prSet/>
      <dgm:spPr/>
      <dgm:t>
        <a:bodyPr/>
        <a:lstStyle/>
        <a:p>
          <a:r>
            <a:rPr lang="en-US" dirty="0" smtClean="0">
              <a:latin typeface="Arial Narrow"/>
              <a:cs typeface="Arial Narrow"/>
            </a:rPr>
            <a:t>Title 38 Part 1</a:t>
          </a:r>
          <a:endParaRPr lang="en-US" dirty="0">
            <a:latin typeface="Arial Narrow"/>
            <a:cs typeface="Arial Narrow"/>
          </a:endParaRPr>
        </a:p>
      </dgm:t>
    </dgm:pt>
    <dgm:pt modelId="{C6D025CE-9B3E-49D8-9A9D-606287541A3C}" type="parTrans" cxnId="{96DEC650-6BFE-4D77-9E50-120E41EC07AE}">
      <dgm:prSet/>
      <dgm:spPr/>
      <dgm:t>
        <a:bodyPr/>
        <a:lstStyle/>
        <a:p>
          <a:endParaRPr lang="en-US">
            <a:latin typeface="Arial Narrow"/>
            <a:cs typeface="Arial Narrow"/>
          </a:endParaRPr>
        </a:p>
      </dgm:t>
    </dgm:pt>
    <dgm:pt modelId="{D628872E-2C55-4BB3-BAEF-3F8F63173CDE}" type="sibTrans" cxnId="{96DEC650-6BFE-4D77-9E50-120E41EC07AE}">
      <dgm:prSet/>
      <dgm:spPr/>
      <dgm:t>
        <a:bodyPr/>
        <a:lstStyle/>
        <a:p>
          <a:endParaRPr lang="en-US">
            <a:latin typeface="Arial Narrow"/>
            <a:cs typeface="Arial Narrow"/>
          </a:endParaRPr>
        </a:p>
      </dgm:t>
    </dgm:pt>
    <dgm:pt modelId="{A29FE9AF-1DEA-44D0-9A6D-B41999D18146}">
      <dgm:prSet/>
      <dgm:spPr/>
      <dgm:t>
        <a:bodyPr/>
        <a:lstStyle/>
        <a:p>
          <a:r>
            <a:rPr lang="en-US" u="none" dirty="0" smtClean="0">
              <a:solidFill>
                <a:schemeClr val="bg1"/>
              </a:solidFill>
              <a:latin typeface="Arial Narrow"/>
              <a:cs typeface="Arial Narrow"/>
            </a:rPr>
            <a:t>45 CFR 164. Security and Privacy</a:t>
          </a:r>
          <a:endParaRPr lang="en-US" u="none" dirty="0">
            <a:solidFill>
              <a:schemeClr val="bg1"/>
            </a:solidFill>
            <a:latin typeface="Arial Narrow"/>
            <a:cs typeface="Arial Narrow"/>
          </a:endParaRPr>
        </a:p>
      </dgm:t>
    </dgm:pt>
    <dgm:pt modelId="{F08B7029-3BC8-4CB5-9B4B-1A10FCC90EAB}" type="parTrans" cxnId="{5A0FC13B-251D-4E7D-8D19-7986142DBF37}">
      <dgm:prSet/>
      <dgm:spPr/>
      <dgm:t>
        <a:bodyPr/>
        <a:lstStyle/>
        <a:p>
          <a:endParaRPr lang="en-US">
            <a:latin typeface="Arial Narrow"/>
            <a:cs typeface="Arial Narrow"/>
          </a:endParaRPr>
        </a:p>
      </dgm:t>
    </dgm:pt>
    <dgm:pt modelId="{8A330C24-1AFC-4BC3-B832-F760490F1B32}" type="sibTrans" cxnId="{5A0FC13B-251D-4E7D-8D19-7986142DBF37}">
      <dgm:prSet/>
      <dgm:spPr/>
      <dgm:t>
        <a:bodyPr/>
        <a:lstStyle/>
        <a:p>
          <a:endParaRPr lang="en-US">
            <a:latin typeface="Arial Narrow"/>
            <a:cs typeface="Arial Narrow"/>
          </a:endParaRPr>
        </a:p>
      </dgm:t>
    </dgm:pt>
    <dgm:pt modelId="{60942663-6A97-4BE0-A9CC-96E3DAABC8AA}">
      <dgm:prSet/>
      <dgm:spPr/>
      <dgm:t>
        <a:bodyPr/>
        <a:lstStyle/>
        <a:p>
          <a:r>
            <a:rPr lang="en-US" dirty="0" smtClean="0">
              <a:latin typeface="Arial Narrow"/>
              <a:cs typeface="Arial Narrow"/>
            </a:rPr>
            <a:t>Common Rule Regulations</a:t>
          </a:r>
          <a:endParaRPr lang="en-US" dirty="0">
            <a:latin typeface="Arial Narrow"/>
            <a:cs typeface="Arial Narrow"/>
          </a:endParaRPr>
        </a:p>
      </dgm:t>
    </dgm:pt>
    <dgm:pt modelId="{D30BC4CD-9050-4E43-AAC1-419CFACEFD37}" type="parTrans" cxnId="{5918B03F-60AD-4775-9188-AF871DC42C6A}">
      <dgm:prSet/>
      <dgm:spPr/>
      <dgm:t>
        <a:bodyPr/>
        <a:lstStyle/>
        <a:p>
          <a:endParaRPr lang="en-US">
            <a:latin typeface="Arial Narrow"/>
            <a:cs typeface="Arial Narrow"/>
          </a:endParaRPr>
        </a:p>
      </dgm:t>
    </dgm:pt>
    <dgm:pt modelId="{305DA9AD-7A57-4529-AC3C-4BD872E3B36A}" type="sibTrans" cxnId="{5918B03F-60AD-4775-9188-AF871DC42C6A}">
      <dgm:prSet/>
      <dgm:spPr/>
      <dgm:t>
        <a:bodyPr/>
        <a:lstStyle/>
        <a:p>
          <a:endParaRPr lang="en-US">
            <a:latin typeface="Arial Narrow"/>
            <a:cs typeface="Arial Narrow"/>
          </a:endParaRPr>
        </a:p>
      </dgm:t>
    </dgm:pt>
    <dgm:pt modelId="{E320C9DD-D994-466A-BA59-11681D047A58}">
      <dgm:prSet/>
      <dgm:spPr/>
      <dgm:t>
        <a:bodyPr/>
        <a:lstStyle/>
        <a:p>
          <a:r>
            <a:rPr lang="en-US" dirty="0" smtClean="0">
              <a:latin typeface="Arial Narrow"/>
              <a:cs typeface="Arial Narrow"/>
            </a:rPr>
            <a:t>GINA</a:t>
          </a:r>
          <a:endParaRPr lang="en-US" dirty="0">
            <a:latin typeface="Arial Narrow"/>
            <a:cs typeface="Arial Narrow"/>
          </a:endParaRPr>
        </a:p>
      </dgm:t>
    </dgm:pt>
    <dgm:pt modelId="{B43EBD17-D779-413F-BB74-449E52352BB0}" type="parTrans" cxnId="{056AA140-602D-4DA9-A43A-E974234EEA06}">
      <dgm:prSet/>
      <dgm:spPr/>
      <dgm:t>
        <a:bodyPr/>
        <a:lstStyle/>
        <a:p>
          <a:endParaRPr lang="en-US">
            <a:latin typeface="Arial Narrow"/>
            <a:cs typeface="Arial Narrow"/>
          </a:endParaRPr>
        </a:p>
      </dgm:t>
    </dgm:pt>
    <dgm:pt modelId="{456E64A3-647F-4136-A98D-09D3217705A4}" type="sibTrans" cxnId="{056AA140-602D-4DA9-A43A-E974234EEA06}">
      <dgm:prSet/>
      <dgm:spPr/>
      <dgm:t>
        <a:bodyPr/>
        <a:lstStyle/>
        <a:p>
          <a:endParaRPr lang="en-US">
            <a:latin typeface="Arial Narrow"/>
            <a:cs typeface="Arial Narrow"/>
          </a:endParaRPr>
        </a:p>
      </dgm:t>
    </dgm:pt>
    <dgm:pt modelId="{6E7080F4-91FB-4EBD-BADC-F9D020D77CC7}">
      <dgm:prSet/>
      <dgm:spPr/>
      <dgm:t>
        <a:bodyPr/>
        <a:lstStyle/>
        <a:p>
          <a:r>
            <a:rPr lang="en-US" dirty="0" smtClean="0">
              <a:latin typeface="Arial Narrow"/>
              <a:cs typeface="Arial Narrow"/>
            </a:rPr>
            <a:t>5 U.S.C. § 552a</a:t>
          </a:r>
          <a:endParaRPr lang="en-US" dirty="0">
            <a:latin typeface="Arial Narrow"/>
            <a:cs typeface="Arial Narrow"/>
          </a:endParaRPr>
        </a:p>
      </dgm:t>
    </dgm:pt>
    <dgm:pt modelId="{C73F9904-8DD1-4057-BEEB-79FC3F4814B6}" type="parTrans" cxnId="{7E8CC27B-5612-410A-B649-CD95DC6714B4}">
      <dgm:prSet/>
      <dgm:spPr/>
      <dgm:t>
        <a:bodyPr/>
        <a:lstStyle/>
        <a:p>
          <a:endParaRPr lang="en-US">
            <a:latin typeface="Arial Narrow"/>
            <a:cs typeface="Arial Narrow"/>
          </a:endParaRPr>
        </a:p>
      </dgm:t>
    </dgm:pt>
    <dgm:pt modelId="{1B6B7A1E-2BFE-4DFE-8687-DCCB8AAB47D5}" type="sibTrans" cxnId="{7E8CC27B-5612-410A-B649-CD95DC6714B4}">
      <dgm:prSet/>
      <dgm:spPr/>
      <dgm:t>
        <a:bodyPr/>
        <a:lstStyle/>
        <a:p>
          <a:endParaRPr lang="en-US">
            <a:latin typeface="Arial Narrow"/>
            <a:cs typeface="Arial Narrow"/>
          </a:endParaRPr>
        </a:p>
      </dgm:t>
    </dgm:pt>
    <dgm:pt modelId="{3F2E0511-878F-4A85-8B71-4BE5CF6FE545}">
      <dgm:prSet/>
      <dgm:spPr/>
      <dgm:t>
        <a:bodyPr/>
        <a:lstStyle/>
        <a:p>
          <a:r>
            <a:rPr lang="en-US" dirty="0" smtClean="0">
              <a:latin typeface="Arial Narrow"/>
              <a:cs typeface="Arial Narrow"/>
            </a:rPr>
            <a:t>FISMA</a:t>
          </a:r>
          <a:endParaRPr lang="en-US" dirty="0">
            <a:latin typeface="Arial Narrow"/>
            <a:cs typeface="Arial Narrow"/>
          </a:endParaRPr>
        </a:p>
      </dgm:t>
    </dgm:pt>
    <dgm:pt modelId="{58ECCC89-242E-4FA6-800A-2831B20EDC06}" type="parTrans" cxnId="{2F7E81B3-447D-4FDA-9CFE-522E51090512}">
      <dgm:prSet/>
      <dgm:spPr/>
      <dgm:t>
        <a:bodyPr/>
        <a:lstStyle/>
        <a:p>
          <a:endParaRPr lang="en-US">
            <a:latin typeface="Arial Narrow"/>
            <a:cs typeface="Arial Narrow"/>
          </a:endParaRPr>
        </a:p>
      </dgm:t>
    </dgm:pt>
    <dgm:pt modelId="{E8256966-A842-40DA-B18B-8ED04CBDD183}" type="sibTrans" cxnId="{2F7E81B3-447D-4FDA-9CFE-522E51090512}">
      <dgm:prSet/>
      <dgm:spPr/>
      <dgm:t>
        <a:bodyPr/>
        <a:lstStyle/>
        <a:p>
          <a:endParaRPr lang="en-US">
            <a:latin typeface="Arial Narrow"/>
            <a:cs typeface="Arial Narrow"/>
          </a:endParaRPr>
        </a:p>
      </dgm:t>
    </dgm:pt>
    <dgm:pt modelId="{7D428FA9-CBC3-41C5-A1F0-5003DA821E23}">
      <dgm:prSet/>
      <dgm:spPr/>
      <dgm:t>
        <a:bodyPr/>
        <a:lstStyle/>
        <a:p>
          <a:r>
            <a:rPr lang="en-US" dirty="0" smtClean="0">
              <a:latin typeface="Arial Narrow"/>
              <a:cs typeface="Arial Narrow"/>
            </a:rPr>
            <a:t>Public Health Service Act </a:t>
          </a:r>
          <a:endParaRPr lang="en-US" dirty="0">
            <a:latin typeface="Arial Narrow"/>
            <a:cs typeface="Arial Narrow"/>
          </a:endParaRPr>
        </a:p>
      </dgm:t>
    </dgm:pt>
    <dgm:pt modelId="{06643B4E-A18F-49E9-8016-F1F1476CB407}" type="parTrans" cxnId="{31A5668C-354A-47F6-AA70-BE97DA00EB37}">
      <dgm:prSet/>
      <dgm:spPr/>
      <dgm:t>
        <a:bodyPr/>
        <a:lstStyle/>
        <a:p>
          <a:endParaRPr lang="en-US">
            <a:latin typeface="Arial Narrow"/>
            <a:cs typeface="Arial Narrow"/>
          </a:endParaRPr>
        </a:p>
      </dgm:t>
    </dgm:pt>
    <dgm:pt modelId="{1892985B-DBCD-4FA6-AA9B-3046C68A7F17}" type="sibTrans" cxnId="{31A5668C-354A-47F6-AA70-BE97DA00EB37}">
      <dgm:prSet/>
      <dgm:spPr/>
      <dgm:t>
        <a:bodyPr/>
        <a:lstStyle/>
        <a:p>
          <a:endParaRPr lang="en-US">
            <a:latin typeface="Arial Narrow"/>
            <a:cs typeface="Arial Narrow"/>
          </a:endParaRPr>
        </a:p>
      </dgm:t>
    </dgm:pt>
    <dgm:pt modelId="{54A298A9-A12B-45AD-9AA9-C5D83A072AA8}">
      <dgm:prSet/>
      <dgm:spPr/>
      <dgm:t>
        <a:bodyPr/>
        <a:lstStyle/>
        <a:p>
          <a:r>
            <a:rPr lang="en-US" dirty="0" smtClean="0">
              <a:latin typeface="Arial Narrow"/>
              <a:cs typeface="Arial Narrow"/>
            </a:rPr>
            <a:t>Self – pay</a:t>
          </a:r>
          <a:endParaRPr lang="en-US" dirty="0">
            <a:latin typeface="Arial Narrow"/>
            <a:cs typeface="Arial Narrow"/>
          </a:endParaRPr>
        </a:p>
      </dgm:t>
    </dgm:pt>
    <dgm:pt modelId="{52475519-3080-45C6-AEDA-DA335C7C4F48}" type="parTrans" cxnId="{748356EC-D259-476A-B57B-C3AAF224420E}">
      <dgm:prSet/>
      <dgm:spPr/>
      <dgm:t>
        <a:bodyPr/>
        <a:lstStyle/>
        <a:p>
          <a:endParaRPr lang="en-US">
            <a:latin typeface="Arial Narrow"/>
            <a:cs typeface="Arial Narrow"/>
          </a:endParaRPr>
        </a:p>
      </dgm:t>
    </dgm:pt>
    <dgm:pt modelId="{11CB8965-DC03-42FE-BDF7-43179026CCD8}" type="sibTrans" cxnId="{748356EC-D259-476A-B57B-C3AAF224420E}">
      <dgm:prSet/>
      <dgm:spPr/>
      <dgm:t>
        <a:bodyPr/>
        <a:lstStyle/>
        <a:p>
          <a:endParaRPr lang="en-US">
            <a:latin typeface="Arial Narrow"/>
            <a:cs typeface="Arial Narrow"/>
          </a:endParaRPr>
        </a:p>
      </dgm:t>
    </dgm:pt>
    <dgm:pt modelId="{752758D6-B176-44FE-A882-E1F7297AB290}">
      <dgm:prSet/>
      <dgm:spPr/>
      <dgm:t>
        <a:bodyPr/>
        <a:lstStyle/>
        <a:p>
          <a:r>
            <a:rPr lang="en-US" dirty="0" smtClean="0">
              <a:latin typeface="Arial Narrow"/>
              <a:cs typeface="Arial Narrow"/>
            </a:rPr>
            <a:t>System Of Record Notices (SORNs)</a:t>
          </a:r>
          <a:endParaRPr lang="en-US" dirty="0">
            <a:latin typeface="Arial Narrow"/>
            <a:cs typeface="Arial Narrow"/>
          </a:endParaRPr>
        </a:p>
      </dgm:t>
    </dgm:pt>
    <dgm:pt modelId="{AEC12C66-2A3D-4331-8C1F-54AB6FD41C5E}" type="parTrans" cxnId="{B56BE77E-A8B9-459B-857D-1F87951445CA}">
      <dgm:prSet/>
      <dgm:spPr/>
      <dgm:t>
        <a:bodyPr/>
        <a:lstStyle/>
        <a:p>
          <a:endParaRPr lang="en-US">
            <a:latin typeface="Arial Narrow"/>
            <a:cs typeface="Arial Narrow"/>
          </a:endParaRPr>
        </a:p>
      </dgm:t>
    </dgm:pt>
    <dgm:pt modelId="{8183738D-0EAD-46B6-BDE7-2ACD8ABED11E}" type="sibTrans" cxnId="{B56BE77E-A8B9-459B-857D-1F87951445CA}">
      <dgm:prSet/>
      <dgm:spPr/>
      <dgm:t>
        <a:bodyPr/>
        <a:lstStyle/>
        <a:p>
          <a:endParaRPr lang="en-US">
            <a:latin typeface="Arial Narrow"/>
            <a:cs typeface="Arial Narrow"/>
          </a:endParaRPr>
        </a:p>
      </dgm:t>
    </dgm:pt>
    <dgm:pt modelId="{A8861A69-C4BC-4718-B4FA-AC2EA2F9B9ED}">
      <dgm:prSet custT="1">
        <dgm:style>
          <a:lnRef idx="1">
            <a:schemeClr val="accent2"/>
          </a:lnRef>
          <a:fillRef idx="2">
            <a:schemeClr val="accent2"/>
          </a:fillRef>
          <a:effectRef idx="1">
            <a:schemeClr val="accent2"/>
          </a:effectRef>
          <a:fontRef idx="minor">
            <a:schemeClr val="dk1"/>
          </a:fontRef>
        </dgm:style>
      </dgm:prSet>
      <dgm:spPr>
        <a:solidFill>
          <a:schemeClr val="accent2"/>
        </a:solidFill>
      </dgm:spPr>
      <dgm:t>
        <a:bodyPr/>
        <a:lstStyle/>
        <a:p>
          <a:r>
            <a:rPr lang="en-US" sz="700" dirty="0" smtClean="0">
              <a:solidFill>
                <a:srgbClr val="FFFFFF"/>
              </a:solidFill>
              <a:latin typeface="Arial Narrow"/>
              <a:cs typeface="Arial Narrow"/>
            </a:rPr>
            <a:t>State Law</a:t>
          </a:r>
          <a:endParaRPr lang="en-US" sz="700" dirty="0">
            <a:solidFill>
              <a:srgbClr val="FFFFFF"/>
            </a:solidFill>
            <a:latin typeface="Arial Narrow"/>
            <a:cs typeface="Arial Narrow"/>
          </a:endParaRPr>
        </a:p>
      </dgm:t>
    </dgm:pt>
    <dgm:pt modelId="{EF43ACE3-E684-4D9D-8606-8152098145CC}" type="parTrans" cxnId="{0781BA42-A750-4194-9248-659FBC83B5F7}">
      <dgm:prSet/>
      <dgm:spPr>
        <a:ln w="12700" cmpd="sng"/>
      </dgm:spPr>
      <dgm:t>
        <a:bodyPr/>
        <a:lstStyle/>
        <a:p>
          <a:endParaRPr lang="en-US">
            <a:latin typeface="Arial Narrow"/>
            <a:cs typeface="Arial Narrow"/>
          </a:endParaRPr>
        </a:p>
      </dgm:t>
    </dgm:pt>
    <dgm:pt modelId="{33FAD301-7E0B-4B23-9E2D-ADBE2FC68CEA}" type="sibTrans" cxnId="{0781BA42-A750-4194-9248-659FBC83B5F7}">
      <dgm:prSet/>
      <dgm:spPr/>
      <dgm:t>
        <a:bodyPr/>
        <a:lstStyle/>
        <a:p>
          <a:endParaRPr lang="en-US">
            <a:latin typeface="Arial Narrow"/>
            <a:cs typeface="Arial Narrow"/>
          </a:endParaRPr>
        </a:p>
      </dgm:t>
    </dgm:pt>
    <dgm:pt modelId="{818D25A7-1FA4-4B53-8417-85F904D58643}">
      <dgm:prSet custT="1"/>
      <dgm:spPr/>
      <dgm:t>
        <a:bodyPr/>
        <a:lstStyle/>
        <a:p>
          <a:r>
            <a:rPr lang="en-US" sz="500" b="0" dirty="0" smtClean="0">
              <a:latin typeface="Arial Narrow"/>
              <a:cs typeface="Arial Narrow"/>
            </a:rPr>
            <a:t>Organizational </a:t>
          </a:r>
        </a:p>
        <a:p>
          <a:r>
            <a:rPr lang="en-US" sz="500" b="0" dirty="0" smtClean="0">
              <a:latin typeface="Arial Narrow"/>
              <a:cs typeface="Arial Narrow"/>
            </a:rPr>
            <a:t>Laws and Policy</a:t>
          </a:r>
          <a:endParaRPr lang="en-US" sz="500" b="0" dirty="0">
            <a:latin typeface="Arial Narrow"/>
            <a:cs typeface="Arial Narrow"/>
          </a:endParaRPr>
        </a:p>
      </dgm:t>
    </dgm:pt>
    <dgm:pt modelId="{863B0BA6-6AB7-42F9-9E5D-1E291A29C9E6}" type="parTrans" cxnId="{BC835BDB-7C79-49D7-849A-E9C96AD5B795}">
      <dgm:prSet/>
      <dgm:spPr/>
      <dgm:t>
        <a:bodyPr/>
        <a:lstStyle/>
        <a:p>
          <a:endParaRPr lang="en-US">
            <a:latin typeface="Arial Narrow"/>
            <a:cs typeface="Arial Narrow"/>
          </a:endParaRPr>
        </a:p>
      </dgm:t>
    </dgm:pt>
    <dgm:pt modelId="{CFD77FAD-43F8-4105-83C7-BAE1100EB0ED}" type="sibTrans" cxnId="{BC835BDB-7C79-49D7-849A-E9C96AD5B795}">
      <dgm:prSet/>
      <dgm:spPr/>
      <dgm:t>
        <a:bodyPr/>
        <a:lstStyle/>
        <a:p>
          <a:endParaRPr lang="en-US">
            <a:latin typeface="Arial Narrow"/>
            <a:cs typeface="Arial Narrow"/>
          </a:endParaRPr>
        </a:p>
      </dgm:t>
    </dgm:pt>
    <dgm:pt modelId="{501C3A99-3018-4285-9FF8-9CB959D245C4}">
      <dgm:prSet custT="1"/>
      <dgm:spPr/>
      <dgm:t>
        <a:bodyPr/>
        <a:lstStyle/>
        <a:p>
          <a:r>
            <a:rPr lang="en-US" sz="500" b="0" dirty="0" smtClean="0">
              <a:latin typeface="Arial Narrow"/>
              <a:cs typeface="Arial Narrow"/>
            </a:rPr>
            <a:t>State-designated entities (SDEs)</a:t>
          </a:r>
          <a:endParaRPr lang="en-US" sz="500" b="0" dirty="0">
            <a:latin typeface="Arial Narrow"/>
            <a:cs typeface="Arial Narrow"/>
          </a:endParaRPr>
        </a:p>
      </dgm:t>
    </dgm:pt>
    <dgm:pt modelId="{1C33D325-A643-4DD3-AB2D-B5AE776A57D9}" type="parTrans" cxnId="{F8BFC8EE-D0A4-40AD-8451-B467E38A9C3C}">
      <dgm:prSet/>
      <dgm:spPr/>
      <dgm:t>
        <a:bodyPr/>
        <a:lstStyle/>
        <a:p>
          <a:endParaRPr lang="en-US">
            <a:latin typeface="Arial Narrow"/>
            <a:cs typeface="Arial Narrow"/>
          </a:endParaRPr>
        </a:p>
      </dgm:t>
    </dgm:pt>
    <dgm:pt modelId="{745DF78D-0A31-4E37-A87F-126EA3E08818}" type="sibTrans" cxnId="{F8BFC8EE-D0A4-40AD-8451-B467E38A9C3C}">
      <dgm:prSet/>
      <dgm:spPr/>
      <dgm:t>
        <a:bodyPr/>
        <a:lstStyle/>
        <a:p>
          <a:endParaRPr lang="en-US">
            <a:latin typeface="Arial Narrow"/>
            <a:cs typeface="Arial Narrow"/>
          </a:endParaRPr>
        </a:p>
      </dgm:t>
    </dgm:pt>
    <dgm:pt modelId="{29A2B7EF-FD5F-4523-8508-3593E609AC15}">
      <dgm:prSet custT="1"/>
      <dgm:spPr/>
      <dgm:t>
        <a:bodyPr/>
        <a:lstStyle/>
        <a:p>
          <a:r>
            <a:rPr lang="en-US" sz="500" b="0" dirty="0" smtClean="0">
              <a:latin typeface="Arial Narrow"/>
              <a:cs typeface="Arial Narrow"/>
            </a:rPr>
            <a:t>Consent Models</a:t>
          </a:r>
          <a:endParaRPr lang="en-US" sz="500" b="0" dirty="0">
            <a:latin typeface="Arial Narrow"/>
            <a:cs typeface="Arial Narrow"/>
          </a:endParaRPr>
        </a:p>
      </dgm:t>
    </dgm:pt>
    <dgm:pt modelId="{8BF720BE-E79A-4214-A6EC-48005AACBD01}" type="parTrans" cxnId="{436D34FF-F033-446A-80C6-A1BD17A3E4E1}">
      <dgm:prSet/>
      <dgm:spPr/>
      <dgm:t>
        <a:bodyPr/>
        <a:lstStyle/>
        <a:p>
          <a:endParaRPr lang="en-US">
            <a:latin typeface="Arial Narrow"/>
            <a:cs typeface="Arial Narrow"/>
          </a:endParaRPr>
        </a:p>
      </dgm:t>
    </dgm:pt>
    <dgm:pt modelId="{36969B78-4AC8-4430-9A39-192E42EA4EBD}" type="sibTrans" cxnId="{436D34FF-F033-446A-80C6-A1BD17A3E4E1}">
      <dgm:prSet/>
      <dgm:spPr/>
      <dgm:t>
        <a:bodyPr/>
        <a:lstStyle/>
        <a:p>
          <a:endParaRPr lang="en-US">
            <a:latin typeface="Arial Narrow"/>
            <a:cs typeface="Arial Narrow"/>
          </a:endParaRPr>
        </a:p>
      </dgm:t>
    </dgm:pt>
    <dgm:pt modelId="{1278214F-3B4E-481C-A2D5-4267750894EB}">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No consent</a:t>
          </a:r>
          <a:endParaRPr lang="en-US" sz="500">
            <a:solidFill>
              <a:schemeClr val="accent1"/>
            </a:solidFill>
            <a:latin typeface="Arial Narrow"/>
            <a:cs typeface="Arial Narrow"/>
          </a:endParaRPr>
        </a:p>
      </dgm:t>
    </dgm:pt>
    <dgm:pt modelId="{22946E0E-3613-4D48-98A3-C520DCCCA3CF}" type="parTrans" cxnId="{28EA46DA-1247-403E-AF3A-369A88C45C9D}">
      <dgm:prSet/>
      <dgm:spPr/>
      <dgm:t>
        <a:bodyPr/>
        <a:lstStyle/>
        <a:p>
          <a:endParaRPr lang="en-US">
            <a:latin typeface="Arial Narrow"/>
            <a:cs typeface="Arial Narrow"/>
          </a:endParaRPr>
        </a:p>
      </dgm:t>
    </dgm:pt>
    <dgm:pt modelId="{DAB2C15C-2E1B-414D-A278-27B8B7B7E6F4}" type="sibTrans" cxnId="{28EA46DA-1247-403E-AF3A-369A88C45C9D}">
      <dgm:prSet/>
      <dgm:spPr/>
      <dgm:t>
        <a:bodyPr/>
        <a:lstStyle/>
        <a:p>
          <a:endParaRPr lang="en-US">
            <a:latin typeface="Arial Narrow"/>
            <a:cs typeface="Arial Narrow"/>
          </a:endParaRPr>
        </a:p>
      </dgm:t>
    </dgm:pt>
    <dgm:pt modelId="{22E6B68F-6587-446A-95E8-97A2BF692896}">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emergency only</a:t>
          </a:r>
          <a:endParaRPr lang="en-US" sz="500">
            <a:solidFill>
              <a:schemeClr val="accent1"/>
            </a:solidFill>
            <a:latin typeface="Arial Narrow"/>
            <a:cs typeface="Arial Narrow"/>
          </a:endParaRPr>
        </a:p>
      </dgm:t>
    </dgm:pt>
    <dgm:pt modelId="{B5C1BF71-598E-4BCC-94C3-D826643C3B0D}" type="parTrans" cxnId="{8D693634-2EC4-44CA-9CC4-E9AE8D20575C}">
      <dgm:prSet/>
      <dgm:spPr/>
      <dgm:t>
        <a:bodyPr/>
        <a:lstStyle/>
        <a:p>
          <a:endParaRPr lang="en-US">
            <a:latin typeface="Arial Narrow"/>
            <a:cs typeface="Arial Narrow"/>
          </a:endParaRPr>
        </a:p>
      </dgm:t>
    </dgm:pt>
    <dgm:pt modelId="{0AA33545-E5A5-4497-8E3A-33797CCD4ECB}" type="sibTrans" cxnId="{8D693634-2EC4-44CA-9CC4-E9AE8D20575C}">
      <dgm:prSet/>
      <dgm:spPr/>
      <dgm:t>
        <a:bodyPr/>
        <a:lstStyle/>
        <a:p>
          <a:endParaRPr lang="en-US">
            <a:latin typeface="Arial Narrow"/>
            <a:cs typeface="Arial Narrow"/>
          </a:endParaRPr>
        </a:p>
      </dgm:t>
    </dgm:pt>
    <dgm:pt modelId="{10AB5E20-F675-4375-A605-07C9224B93D8}">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opt-in</a:t>
          </a:r>
          <a:endParaRPr lang="en-US" sz="500">
            <a:solidFill>
              <a:schemeClr val="accent1"/>
            </a:solidFill>
            <a:latin typeface="Arial Narrow"/>
            <a:cs typeface="Arial Narrow"/>
          </a:endParaRPr>
        </a:p>
      </dgm:t>
    </dgm:pt>
    <dgm:pt modelId="{54F629D6-9174-4E56-9EDC-F9A87AB51FC6}" type="parTrans" cxnId="{D7F0064B-AAA2-4A57-B312-DAF0DB8CF823}">
      <dgm:prSet/>
      <dgm:spPr/>
      <dgm:t>
        <a:bodyPr/>
        <a:lstStyle/>
        <a:p>
          <a:endParaRPr lang="en-US">
            <a:latin typeface="Arial Narrow"/>
            <a:cs typeface="Arial Narrow"/>
          </a:endParaRPr>
        </a:p>
      </dgm:t>
    </dgm:pt>
    <dgm:pt modelId="{A2A851DF-DA5A-46AD-9B40-9EF81B9155BF}" type="sibTrans" cxnId="{D7F0064B-AAA2-4A57-B312-DAF0DB8CF823}">
      <dgm:prSet/>
      <dgm:spPr/>
      <dgm:t>
        <a:bodyPr/>
        <a:lstStyle/>
        <a:p>
          <a:endParaRPr lang="en-US">
            <a:latin typeface="Arial Narrow"/>
            <a:cs typeface="Arial Narrow"/>
          </a:endParaRPr>
        </a:p>
      </dgm:t>
    </dgm:pt>
    <dgm:pt modelId="{56E9B780-9D4B-42D4-ACEE-C8EEDB1ECE79}">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Opt-in with restrictions</a:t>
          </a:r>
          <a:endParaRPr lang="en-US" sz="500">
            <a:solidFill>
              <a:schemeClr val="accent1"/>
            </a:solidFill>
            <a:latin typeface="Arial Narrow"/>
            <a:cs typeface="Arial Narrow"/>
          </a:endParaRPr>
        </a:p>
      </dgm:t>
    </dgm:pt>
    <dgm:pt modelId="{C561F7D6-842B-4CA5-A0A2-A6439CC1463D}" type="parTrans" cxnId="{EED5BA92-71B3-4E7B-9940-6496F3E10641}">
      <dgm:prSet/>
      <dgm:spPr/>
      <dgm:t>
        <a:bodyPr/>
        <a:lstStyle/>
        <a:p>
          <a:endParaRPr lang="en-US">
            <a:latin typeface="Arial Narrow"/>
            <a:cs typeface="Arial Narrow"/>
          </a:endParaRPr>
        </a:p>
      </dgm:t>
    </dgm:pt>
    <dgm:pt modelId="{A6F1DE51-B19B-43A1-8B11-BFB08A2392A4}" type="sibTrans" cxnId="{EED5BA92-71B3-4E7B-9940-6496F3E10641}">
      <dgm:prSet/>
      <dgm:spPr/>
      <dgm:t>
        <a:bodyPr/>
        <a:lstStyle/>
        <a:p>
          <a:endParaRPr lang="en-US">
            <a:latin typeface="Arial Narrow"/>
            <a:cs typeface="Arial Narrow"/>
          </a:endParaRPr>
        </a:p>
      </dgm:t>
    </dgm:pt>
    <dgm:pt modelId="{7846F2C6-2ECC-4750-95D2-984F74AF9AEA}">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opt-out</a:t>
          </a:r>
          <a:endParaRPr lang="en-US" sz="500">
            <a:solidFill>
              <a:schemeClr val="accent1"/>
            </a:solidFill>
            <a:latin typeface="Arial Narrow"/>
            <a:cs typeface="Arial Narrow"/>
          </a:endParaRPr>
        </a:p>
      </dgm:t>
    </dgm:pt>
    <dgm:pt modelId="{720FF142-991B-4859-9412-D3FE9C78AAC8}" type="parTrans" cxnId="{2289AEBA-F6D6-4C24-B734-CCC821F01A9F}">
      <dgm:prSet/>
      <dgm:spPr/>
      <dgm:t>
        <a:bodyPr/>
        <a:lstStyle/>
        <a:p>
          <a:endParaRPr lang="en-US">
            <a:latin typeface="Arial Narrow"/>
            <a:cs typeface="Arial Narrow"/>
          </a:endParaRPr>
        </a:p>
      </dgm:t>
    </dgm:pt>
    <dgm:pt modelId="{16753386-8B8D-492A-9AD3-6591E9ECCAF8}" type="sibTrans" cxnId="{2289AEBA-F6D6-4C24-B734-CCC821F01A9F}">
      <dgm:prSet/>
      <dgm:spPr/>
      <dgm:t>
        <a:bodyPr/>
        <a:lstStyle/>
        <a:p>
          <a:endParaRPr lang="en-US">
            <a:latin typeface="Arial Narrow"/>
            <a:cs typeface="Arial Narrow"/>
          </a:endParaRPr>
        </a:p>
      </dgm:t>
    </dgm:pt>
    <dgm:pt modelId="{BE08D097-12AC-4F32-9836-3F35F916C172}">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Opt-out with exceptions</a:t>
          </a:r>
          <a:endParaRPr lang="en-US" sz="500">
            <a:solidFill>
              <a:schemeClr val="accent1"/>
            </a:solidFill>
            <a:latin typeface="Arial Narrow"/>
            <a:cs typeface="Arial Narrow"/>
          </a:endParaRPr>
        </a:p>
      </dgm:t>
    </dgm:pt>
    <dgm:pt modelId="{4DEC25E1-D96D-4C64-8132-8B08F928E9EB}" type="parTrans" cxnId="{B45338E3-BA05-41AB-A467-567E9BFAE7F7}">
      <dgm:prSet/>
      <dgm:spPr/>
      <dgm:t>
        <a:bodyPr/>
        <a:lstStyle/>
        <a:p>
          <a:endParaRPr lang="en-US">
            <a:latin typeface="Arial Narrow"/>
            <a:cs typeface="Arial Narrow"/>
          </a:endParaRPr>
        </a:p>
      </dgm:t>
    </dgm:pt>
    <dgm:pt modelId="{7DD29A25-6B96-4B09-A83D-91BA572B379B}" type="sibTrans" cxnId="{B45338E3-BA05-41AB-A467-567E9BFAE7F7}">
      <dgm:prSet/>
      <dgm:spPr/>
      <dgm:t>
        <a:bodyPr/>
        <a:lstStyle/>
        <a:p>
          <a:endParaRPr lang="en-US">
            <a:latin typeface="Arial Narrow"/>
            <a:cs typeface="Arial Narrow"/>
          </a:endParaRPr>
        </a:p>
      </dgm:t>
    </dgm:pt>
    <dgm:pt modelId="{A67EDB36-FB72-42CD-9BA3-024F5B01162E}">
      <dgm:prSet custT="1"/>
      <dgm:spPr/>
      <dgm:t>
        <a:bodyPr/>
        <a:lstStyle/>
        <a:p>
          <a:r>
            <a:rPr lang="en-US" sz="500" b="0" dirty="0" smtClean="0">
              <a:latin typeface="Arial Narrow"/>
              <a:cs typeface="Arial Narrow"/>
            </a:rPr>
            <a:t>Special treatment and handling of Sensitive Information</a:t>
          </a:r>
          <a:endParaRPr lang="en-US" sz="500" b="0" dirty="0">
            <a:latin typeface="Arial Narrow"/>
            <a:cs typeface="Arial Narrow"/>
          </a:endParaRPr>
        </a:p>
      </dgm:t>
    </dgm:pt>
    <dgm:pt modelId="{F8D51945-7104-4060-AD67-19131D2CA3B6}" type="parTrans" cxnId="{11030AA5-C5A6-4BE7-88D2-08B0A818E398}">
      <dgm:prSet/>
      <dgm:spPr/>
      <dgm:t>
        <a:bodyPr/>
        <a:lstStyle/>
        <a:p>
          <a:endParaRPr lang="en-US">
            <a:latin typeface="Arial Narrow"/>
            <a:cs typeface="Arial Narrow"/>
          </a:endParaRPr>
        </a:p>
      </dgm:t>
    </dgm:pt>
    <dgm:pt modelId="{30A7DE76-50C4-4FAD-B818-53D55F829538}" type="sibTrans" cxnId="{11030AA5-C5A6-4BE7-88D2-08B0A818E398}">
      <dgm:prSet/>
      <dgm:spPr/>
      <dgm:t>
        <a:bodyPr/>
        <a:lstStyle/>
        <a:p>
          <a:endParaRPr lang="en-US">
            <a:latin typeface="Arial Narrow"/>
            <a:cs typeface="Arial Narrow"/>
          </a:endParaRPr>
        </a:p>
      </dgm:t>
    </dgm:pt>
    <dgm:pt modelId="{4CF83356-0D92-4043-9C6F-C6150E024682}">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Substance use such as alcohol and drugs</a:t>
          </a:r>
          <a:endParaRPr lang="en-US" sz="500">
            <a:solidFill>
              <a:schemeClr val="accent1"/>
            </a:solidFill>
            <a:latin typeface="Arial Narrow"/>
            <a:cs typeface="Arial Narrow"/>
          </a:endParaRPr>
        </a:p>
      </dgm:t>
    </dgm:pt>
    <dgm:pt modelId="{C38FCA2E-8D6C-4E36-A684-AB9F2B776534}" type="parTrans" cxnId="{71DBFAD4-BB5B-4496-9E19-1C536BBBEB29}">
      <dgm:prSet/>
      <dgm:spPr/>
      <dgm:t>
        <a:bodyPr/>
        <a:lstStyle/>
        <a:p>
          <a:endParaRPr lang="en-US">
            <a:latin typeface="Arial Narrow"/>
            <a:cs typeface="Arial Narrow"/>
          </a:endParaRPr>
        </a:p>
      </dgm:t>
    </dgm:pt>
    <dgm:pt modelId="{9E5666AC-45BE-4F50-B514-3A35E1A7888D}" type="sibTrans" cxnId="{71DBFAD4-BB5B-4496-9E19-1C536BBBEB29}">
      <dgm:prSet/>
      <dgm:spPr/>
      <dgm:t>
        <a:bodyPr/>
        <a:lstStyle/>
        <a:p>
          <a:endParaRPr lang="en-US">
            <a:latin typeface="Arial Narrow"/>
            <a:cs typeface="Arial Narrow"/>
          </a:endParaRPr>
        </a:p>
      </dgm:t>
    </dgm:pt>
    <dgm:pt modelId="{FD6C4983-4B82-48DC-8E98-C22EBC95A013}">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Genetics test results</a:t>
          </a:r>
          <a:endParaRPr lang="en-US" sz="500">
            <a:solidFill>
              <a:schemeClr val="accent1"/>
            </a:solidFill>
            <a:latin typeface="Arial Narrow"/>
            <a:cs typeface="Arial Narrow"/>
          </a:endParaRPr>
        </a:p>
      </dgm:t>
    </dgm:pt>
    <dgm:pt modelId="{2E5748F8-337E-40DD-9656-A2C257AA4D03}" type="parTrans" cxnId="{CFD7B10F-9B16-409C-BE4F-0690E80F2F91}">
      <dgm:prSet/>
      <dgm:spPr/>
      <dgm:t>
        <a:bodyPr/>
        <a:lstStyle/>
        <a:p>
          <a:endParaRPr lang="en-US">
            <a:latin typeface="Arial Narrow"/>
            <a:cs typeface="Arial Narrow"/>
          </a:endParaRPr>
        </a:p>
      </dgm:t>
    </dgm:pt>
    <dgm:pt modelId="{21EAC77A-511B-49F2-8C0D-380411EBEC9B}" type="sibTrans" cxnId="{CFD7B10F-9B16-409C-BE4F-0690E80F2F91}">
      <dgm:prSet/>
      <dgm:spPr/>
      <dgm:t>
        <a:bodyPr/>
        <a:lstStyle/>
        <a:p>
          <a:endParaRPr lang="en-US">
            <a:latin typeface="Arial Narrow"/>
            <a:cs typeface="Arial Narrow"/>
          </a:endParaRPr>
        </a:p>
      </dgm:t>
    </dgm:pt>
    <dgm:pt modelId="{BD1949A6-53D0-4850-AF2B-A8BCCB7DBA6C}">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Domestic violence</a:t>
          </a:r>
          <a:endParaRPr lang="en-US" sz="500">
            <a:solidFill>
              <a:schemeClr val="accent1"/>
            </a:solidFill>
            <a:latin typeface="Arial Narrow"/>
            <a:cs typeface="Arial Narrow"/>
          </a:endParaRPr>
        </a:p>
      </dgm:t>
    </dgm:pt>
    <dgm:pt modelId="{C2F217A5-3B6B-4E62-9F89-F335EFABC86A}" type="parTrans" cxnId="{237246D4-8AC1-40D1-9165-FD7359A77DDF}">
      <dgm:prSet/>
      <dgm:spPr/>
      <dgm:t>
        <a:bodyPr/>
        <a:lstStyle/>
        <a:p>
          <a:endParaRPr lang="en-US">
            <a:latin typeface="Arial Narrow"/>
            <a:cs typeface="Arial Narrow"/>
          </a:endParaRPr>
        </a:p>
      </dgm:t>
    </dgm:pt>
    <dgm:pt modelId="{DFDFA4A1-B45E-4D12-9587-A5CB69D8A416}" type="sibTrans" cxnId="{237246D4-8AC1-40D1-9165-FD7359A77DDF}">
      <dgm:prSet/>
      <dgm:spPr/>
      <dgm:t>
        <a:bodyPr/>
        <a:lstStyle/>
        <a:p>
          <a:endParaRPr lang="en-US">
            <a:latin typeface="Arial Narrow"/>
            <a:cs typeface="Arial Narrow"/>
          </a:endParaRPr>
        </a:p>
      </dgm:t>
    </dgm:pt>
    <dgm:pt modelId="{863E8BA6-49C4-415C-80BF-791FA3BB3632}">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Mental health</a:t>
          </a:r>
          <a:endParaRPr lang="en-US" sz="500">
            <a:solidFill>
              <a:schemeClr val="accent1"/>
            </a:solidFill>
            <a:latin typeface="Arial Narrow"/>
            <a:cs typeface="Arial Narrow"/>
          </a:endParaRPr>
        </a:p>
      </dgm:t>
    </dgm:pt>
    <dgm:pt modelId="{49E13460-1469-4B98-9DE8-A27751C01B15}" type="parTrans" cxnId="{0C95666C-D8F7-45F5-AAF9-8961550DF394}">
      <dgm:prSet/>
      <dgm:spPr/>
      <dgm:t>
        <a:bodyPr/>
        <a:lstStyle/>
        <a:p>
          <a:endParaRPr lang="en-US">
            <a:latin typeface="Arial Narrow"/>
            <a:cs typeface="Arial Narrow"/>
          </a:endParaRPr>
        </a:p>
      </dgm:t>
    </dgm:pt>
    <dgm:pt modelId="{4ACABD89-E508-459C-8737-DF4126CE1744}" type="sibTrans" cxnId="{0C95666C-D8F7-45F5-AAF9-8961550DF394}">
      <dgm:prSet/>
      <dgm:spPr/>
      <dgm:t>
        <a:bodyPr/>
        <a:lstStyle/>
        <a:p>
          <a:endParaRPr lang="en-US">
            <a:latin typeface="Arial Narrow"/>
            <a:cs typeface="Arial Narrow"/>
          </a:endParaRPr>
        </a:p>
      </dgm:t>
    </dgm:pt>
    <dgm:pt modelId="{55EBA6FC-9A37-4893-B878-D49AE1646642}">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HIV test results</a:t>
          </a:r>
          <a:endParaRPr lang="en-US" sz="500">
            <a:solidFill>
              <a:schemeClr val="accent1"/>
            </a:solidFill>
            <a:latin typeface="Arial Narrow"/>
            <a:cs typeface="Arial Narrow"/>
          </a:endParaRPr>
        </a:p>
      </dgm:t>
    </dgm:pt>
    <dgm:pt modelId="{90CA80F0-9D4A-411B-B214-463A767EAC82}" type="parTrans" cxnId="{F18CFA9A-277A-43B2-AB0E-BD8EA3C976C4}">
      <dgm:prSet/>
      <dgm:spPr/>
      <dgm:t>
        <a:bodyPr/>
        <a:lstStyle/>
        <a:p>
          <a:endParaRPr lang="en-US">
            <a:latin typeface="Arial Narrow"/>
            <a:cs typeface="Arial Narrow"/>
          </a:endParaRPr>
        </a:p>
      </dgm:t>
    </dgm:pt>
    <dgm:pt modelId="{90E6ED4C-B2C5-4B44-9CE9-4898CB533A77}" type="sibTrans" cxnId="{F18CFA9A-277A-43B2-AB0E-BD8EA3C976C4}">
      <dgm:prSet/>
      <dgm:spPr/>
      <dgm:t>
        <a:bodyPr/>
        <a:lstStyle/>
        <a:p>
          <a:endParaRPr lang="en-US">
            <a:latin typeface="Arial Narrow"/>
            <a:cs typeface="Arial Narrow"/>
          </a:endParaRPr>
        </a:p>
      </dgm:t>
    </dgm:pt>
    <dgm:pt modelId="{7A15075B-DAB1-44B1-978F-66A717BE7003}">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Reproductive Medicine</a:t>
          </a:r>
          <a:endParaRPr lang="en-US" sz="500">
            <a:solidFill>
              <a:schemeClr val="accent1"/>
            </a:solidFill>
            <a:latin typeface="Arial Narrow"/>
            <a:cs typeface="Arial Narrow"/>
          </a:endParaRPr>
        </a:p>
      </dgm:t>
    </dgm:pt>
    <dgm:pt modelId="{6058AE46-9E86-4996-965E-6DC2B5715C43}" type="parTrans" cxnId="{D4C435A9-9F17-4CD2-A352-09A01251E750}">
      <dgm:prSet/>
      <dgm:spPr/>
      <dgm:t>
        <a:bodyPr/>
        <a:lstStyle/>
        <a:p>
          <a:endParaRPr lang="en-US">
            <a:latin typeface="Arial Narrow"/>
            <a:cs typeface="Arial Narrow"/>
          </a:endParaRPr>
        </a:p>
      </dgm:t>
    </dgm:pt>
    <dgm:pt modelId="{65088BF7-C2B9-4762-8E90-537660782462}" type="sibTrans" cxnId="{D4C435A9-9F17-4CD2-A352-09A01251E750}">
      <dgm:prSet/>
      <dgm:spPr/>
      <dgm:t>
        <a:bodyPr/>
        <a:lstStyle/>
        <a:p>
          <a:endParaRPr lang="en-US">
            <a:latin typeface="Arial Narrow"/>
            <a:cs typeface="Arial Narrow"/>
          </a:endParaRPr>
        </a:p>
      </dgm:t>
    </dgm:pt>
    <dgm:pt modelId="{74214429-F01F-42EC-BF42-B547D4D00558}">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smtClean="0">
              <a:solidFill>
                <a:schemeClr val="accent1"/>
              </a:solidFill>
              <a:latin typeface="Arial Narrow"/>
              <a:cs typeface="Arial Narrow"/>
            </a:rPr>
            <a:t>Sexually transmitted diseases</a:t>
          </a:r>
          <a:endParaRPr lang="en-US" sz="500">
            <a:solidFill>
              <a:schemeClr val="accent1"/>
            </a:solidFill>
            <a:latin typeface="Arial Narrow"/>
            <a:cs typeface="Arial Narrow"/>
          </a:endParaRPr>
        </a:p>
      </dgm:t>
    </dgm:pt>
    <dgm:pt modelId="{26482531-F940-474A-8F81-053F547298EF}" type="parTrans" cxnId="{42491E26-3E58-4DFF-8DEC-86582A548525}">
      <dgm:prSet/>
      <dgm:spPr/>
      <dgm:t>
        <a:bodyPr/>
        <a:lstStyle/>
        <a:p>
          <a:endParaRPr lang="en-US">
            <a:latin typeface="Arial Narrow"/>
            <a:cs typeface="Arial Narrow"/>
          </a:endParaRPr>
        </a:p>
      </dgm:t>
    </dgm:pt>
    <dgm:pt modelId="{F4955411-BFE7-44BB-85F0-63015DE8928A}" type="sibTrans" cxnId="{42491E26-3E58-4DFF-8DEC-86582A548525}">
      <dgm:prSet/>
      <dgm:spPr/>
      <dgm:t>
        <a:bodyPr/>
        <a:lstStyle/>
        <a:p>
          <a:endParaRPr lang="en-US">
            <a:latin typeface="Arial Narrow"/>
            <a:cs typeface="Arial Narrow"/>
          </a:endParaRPr>
        </a:p>
      </dgm:t>
    </dgm:pt>
    <dgm:pt modelId="{D4DAC216-7463-47FE-B32F-1B01EBAA0C08}">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dirty="0" smtClean="0">
              <a:solidFill>
                <a:schemeClr val="accent1"/>
              </a:solidFill>
              <a:latin typeface="Arial Narrow"/>
              <a:cs typeface="Arial Narrow"/>
            </a:rPr>
            <a:t>Teens</a:t>
          </a:r>
          <a:endParaRPr lang="en-US" sz="500" dirty="0">
            <a:solidFill>
              <a:schemeClr val="accent1"/>
            </a:solidFill>
            <a:latin typeface="Arial Narrow"/>
            <a:cs typeface="Arial Narrow"/>
          </a:endParaRPr>
        </a:p>
      </dgm:t>
    </dgm:pt>
    <dgm:pt modelId="{613D743C-7FED-4139-8A6C-B582ED503F59}" type="parTrans" cxnId="{88CD799A-3A08-4F5B-A4E0-6E34C7C1F7FC}">
      <dgm:prSet/>
      <dgm:spPr/>
      <dgm:t>
        <a:bodyPr/>
        <a:lstStyle/>
        <a:p>
          <a:endParaRPr lang="en-US">
            <a:latin typeface="Arial Narrow"/>
            <a:cs typeface="Arial Narrow"/>
          </a:endParaRPr>
        </a:p>
      </dgm:t>
    </dgm:pt>
    <dgm:pt modelId="{AD133853-6757-430A-9EC4-E0FFF1BE6491}" type="sibTrans" cxnId="{88CD799A-3A08-4F5B-A4E0-6E34C7C1F7FC}">
      <dgm:prSet/>
      <dgm:spPr/>
      <dgm:t>
        <a:bodyPr/>
        <a:lstStyle/>
        <a:p>
          <a:endParaRPr lang="en-US">
            <a:latin typeface="Arial Narrow"/>
            <a:cs typeface="Arial Narrow"/>
          </a:endParaRPr>
        </a:p>
      </dgm:t>
    </dgm:pt>
    <dgm:pt modelId="{D3E935D3-1B18-4508-B317-E0C044EE7927}">
      <dgm:prSet custT="1">
        <dgm:style>
          <a:lnRef idx="1">
            <a:schemeClr val="accent2"/>
          </a:lnRef>
          <a:fillRef idx="2">
            <a:schemeClr val="accent2"/>
          </a:fillRef>
          <a:effectRef idx="1">
            <a:schemeClr val="accent2"/>
          </a:effectRef>
          <a:fontRef idx="minor">
            <a:schemeClr val="dk1"/>
          </a:fontRef>
        </dgm:style>
      </dgm:prSet>
      <dgm:spPr>
        <a:solidFill>
          <a:schemeClr val="accent2"/>
        </a:solidFill>
      </dgm:spPr>
      <dgm:t>
        <a:bodyPr/>
        <a:lstStyle/>
        <a:p>
          <a:r>
            <a:rPr lang="en-US" sz="700" dirty="0" smtClean="0">
              <a:solidFill>
                <a:srgbClr val="FFFFFF"/>
              </a:solidFill>
              <a:latin typeface="Arial Narrow"/>
              <a:cs typeface="Arial Narrow"/>
            </a:rPr>
            <a:t>Tribal Law</a:t>
          </a:r>
          <a:endParaRPr lang="en-US" sz="700" dirty="0">
            <a:solidFill>
              <a:srgbClr val="FFFFFF"/>
            </a:solidFill>
            <a:latin typeface="Arial Narrow"/>
            <a:cs typeface="Arial Narrow"/>
          </a:endParaRPr>
        </a:p>
      </dgm:t>
    </dgm:pt>
    <dgm:pt modelId="{7DE1F043-E7CF-4447-9F21-D059631CB97F}" type="parTrans" cxnId="{A6223239-E8E3-48CD-A8EB-9B8AD674832E}">
      <dgm:prSet/>
      <dgm:spPr>
        <a:ln w="12700" cmpd="sng"/>
      </dgm:spPr>
      <dgm:t>
        <a:bodyPr/>
        <a:lstStyle/>
        <a:p>
          <a:endParaRPr lang="en-US">
            <a:latin typeface="Arial Narrow"/>
            <a:cs typeface="Arial Narrow"/>
          </a:endParaRPr>
        </a:p>
      </dgm:t>
    </dgm:pt>
    <dgm:pt modelId="{773394D7-3B57-4C26-8277-E496B82AA888}" type="sibTrans" cxnId="{A6223239-E8E3-48CD-A8EB-9B8AD674832E}">
      <dgm:prSet/>
      <dgm:spPr/>
      <dgm:t>
        <a:bodyPr/>
        <a:lstStyle/>
        <a:p>
          <a:endParaRPr lang="en-US">
            <a:latin typeface="Arial Narrow"/>
            <a:cs typeface="Arial Narrow"/>
          </a:endParaRPr>
        </a:p>
      </dgm:t>
    </dgm:pt>
    <dgm:pt modelId="{475D0D4D-3A7D-4A2C-AB3B-22B2B3293542}">
      <dgm:prSet/>
      <dgm:spPr/>
      <dgm:t>
        <a:bodyPr/>
        <a:lstStyle/>
        <a:p>
          <a:r>
            <a:rPr lang="en-US" dirty="0" smtClean="0">
              <a:latin typeface="Arial Narrow"/>
              <a:cs typeface="Arial Narrow"/>
            </a:rPr>
            <a:t>Privacy Act (1974)</a:t>
          </a:r>
          <a:endParaRPr lang="en-US" dirty="0">
            <a:latin typeface="Arial Narrow"/>
            <a:cs typeface="Arial Narrow"/>
          </a:endParaRPr>
        </a:p>
      </dgm:t>
    </dgm:pt>
    <dgm:pt modelId="{FE28E647-E5A7-4753-9375-99E1C723440A}" type="parTrans" cxnId="{1317ED06-5F5E-43B3-927A-F2ACE4D3242A}">
      <dgm:prSet/>
      <dgm:spPr/>
      <dgm:t>
        <a:bodyPr/>
        <a:lstStyle/>
        <a:p>
          <a:endParaRPr lang="en-US">
            <a:latin typeface="Arial Narrow"/>
            <a:cs typeface="Arial Narrow"/>
          </a:endParaRPr>
        </a:p>
      </dgm:t>
    </dgm:pt>
    <dgm:pt modelId="{907B3BB3-9749-4516-8476-447BBA356AAA}" type="sibTrans" cxnId="{1317ED06-5F5E-43B3-927A-F2ACE4D3242A}">
      <dgm:prSet/>
      <dgm:spPr/>
      <dgm:t>
        <a:bodyPr/>
        <a:lstStyle/>
        <a:p>
          <a:endParaRPr lang="en-US">
            <a:latin typeface="Arial Narrow"/>
            <a:cs typeface="Arial Narrow"/>
          </a:endParaRPr>
        </a:p>
      </dgm:t>
    </dgm:pt>
    <dgm:pt modelId="{02360E32-8DD0-4E30-BB0A-F92F4C22BE13}">
      <dgm:prSet/>
      <dgm:spPr/>
      <dgm:t>
        <a:bodyPr/>
        <a:lstStyle/>
        <a:p>
          <a:r>
            <a:rPr lang="en-US" dirty="0" smtClean="0">
              <a:latin typeface="Arial Narrow"/>
              <a:cs typeface="Arial Narrow"/>
            </a:rPr>
            <a:t>Health Insurance Portability and Accountability Act</a:t>
          </a:r>
          <a:br>
            <a:rPr lang="en-US" dirty="0" smtClean="0">
              <a:latin typeface="Arial Narrow"/>
              <a:cs typeface="Arial Narrow"/>
            </a:rPr>
          </a:br>
          <a:r>
            <a:rPr lang="en-US" dirty="0" smtClean="0">
              <a:latin typeface="Arial Narrow"/>
              <a:cs typeface="Arial Narrow"/>
            </a:rPr>
            <a:t>(1996)</a:t>
          </a:r>
          <a:endParaRPr lang="en-US" dirty="0">
            <a:latin typeface="Arial Narrow"/>
            <a:cs typeface="Arial Narrow"/>
          </a:endParaRPr>
        </a:p>
      </dgm:t>
    </dgm:pt>
    <dgm:pt modelId="{4BD1CB0B-5B08-49A2-A61A-00BDCB588D84}" type="parTrans" cxnId="{63009BA1-CB86-4C2F-ADA0-2833A159A4AB}">
      <dgm:prSet/>
      <dgm:spPr/>
      <dgm:t>
        <a:bodyPr/>
        <a:lstStyle/>
        <a:p>
          <a:endParaRPr lang="en-US">
            <a:latin typeface="Arial Narrow"/>
            <a:cs typeface="Arial Narrow"/>
          </a:endParaRPr>
        </a:p>
      </dgm:t>
    </dgm:pt>
    <dgm:pt modelId="{5DD8417F-6488-4A87-BCF4-8EDF9EA4A60C}" type="sibTrans" cxnId="{63009BA1-CB86-4C2F-ADA0-2833A159A4AB}">
      <dgm:prSet/>
      <dgm:spPr/>
      <dgm:t>
        <a:bodyPr/>
        <a:lstStyle/>
        <a:p>
          <a:endParaRPr lang="en-US">
            <a:latin typeface="Arial Narrow"/>
            <a:cs typeface="Arial Narrow"/>
          </a:endParaRPr>
        </a:p>
      </dgm:t>
    </dgm:pt>
    <dgm:pt modelId="{1AD14681-641A-4C9A-A447-6897F5FC55E4}">
      <dgm:prSet/>
      <dgm:spPr/>
      <dgm:t>
        <a:bodyPr/>
        <a:lstStyle/>
        <a:p>
          <a:r>
            <a:rPr lang="en-US" dirty="0" smtClean="0">
              <a:latin typeface="Arial Narrow"/>
              <a:cs typeface="Arial Narrow"/>
            </a:rPr>
            <a:t>Privacy Rule</a:t>
          </a:r>
          <a:endParaRPr lang="en-US" dirty="0">
            <a:latin typeface="Arial Narrow"/>
            <a:cs typeface="Arial Narrow"/>
          </a:endParaRPr>
        </a:p>
      </dgm:t>
    </dgm:pt>
    <dgm:pt modelId="{90BC4084-8452-4A1D-8A9C-7ADEDEBC3E4F}" type="parTrans" cxnId="{ABAA6F40-44AE-4468-A67A-50C08641C743}">
      <dgm:prSet/>
      <dgm:spPr/>
      <dgm:t>
        <a:bodyPr/>
        <a:lstStyle/>
        <a:p>
          <a:endParaRPr lang="en-US">
            <a:latin typeface="Arial Narrow"/>
            <a:cs typeface="Arial Narrow"/>
          </a:endParaRPr>
        </a:p>
      </dgm:t>
    </dgm:pt>
    <dgm:pt modelId="{4CB3ADCD-C9C6-457E-8E34-2BBB950E3964}" type="sibTrans" cxnId="{ABAA6F40-44AE-4468-A67A-50C08641C743}">
      <dgm:prSet/>
      <dgm:spPr/>
      <dgm:t>
        <a:bodyPr/>
        <a:lstStyle/>
        <a:p>
          <a:endParaRPr lang="en-US">
            <a:latin typeface="Arial Narrow"/>
            <a:cs typeface="Arial Narrow"/>
          </a:endParaRPr>
        </a:p>
      </dgm:t>
    </dgm:pt>
    <dgm:pt modelId="{A2EE9126-CC93-4918-B0BA-B198B7B0A161}">
      <dgm:prSet/>
      <dgm:spPr/>
      <dgm:t>
        <a:bodyPr/>
        <a:lstStyle/>
        <a:p>
          <a:r>
            <a:rPr lang="en-US" dirty="0" smtClean="0">
              <a:latin typeface="Arial Narrow"/>
              <a:cs typeface="Arial Narrow"/>
            </a:rPr>
            <a:t>Patient</a:t>
          </a:r>
          <a:br>
            <a:rPr lang="en-US" dirty="0" smtClean="0">
              <a:latin typeface="Arial Narrow"/>
              <a:cs typeface="Arial Narrow"/>
            </a:rPr>
          </a:br>
          <a:r>
            <a:rPr lang="en-US" dirty="0" smtClean="0">
              <a:latin typeface="Arial Narrow"/>
              <a:cs typeface="Arial Narrow"/>
            </a:rPr>
            <a:t>Self-Determination Act</a:t>
          </a:r>
          <a:endParaRPr lang="en-US" dirty="0">
            <a:latin typeface="Arial Narrow"/>
            <a:cs typeface="Arial Narrow"/>
          </a:endParaRPr>
        </a:p>
      </dgm:t>
    </dgm:pt>
    <dgm:pt modelId="{AC89CEFB-9E8F-497B-B858-B8A9679B381E}" type="parTrans" cxnId="{5601CF44-2888-4145-8272-A1F82FBCF4C1}">
      <dgm:prSet/>
      <dgm:spPr/>
      <dgm:t>
        <a:bodyPr/>
        <a:lstStyle/>
        <a:p>
          <a:endParaRPr lang="en-US">
            <a:latin typeface="Arial Narrow"/>
            <a:cs typeface="Arial Narrow"/>
          </a:endParaRPr>
        </a:p>
      </dgm:t>
    </dgm:pt>
    <dgm:pt modelId="{FE6033BB-F94A-4254-B9CC-20F69F8191DD}" type="sibTrans" cxnId="{5601CF44-2888-4145-8272-A1F82FBCF4C1}">
      <dgm:prSet/>
      <dgm:spPr/>
      <dgm:t>
        <a:bodyPr/>
        <a:lstStyle/>
        <a:p>
          <a:endParaRPr lang="en-US">
            <a:latin typeface="Arial Narrow"/>
            <a:cs typeface="Arial Narrow"/>
          </a:endParaRPr>
        </a:p>
      </dgm:t>
    </dgm:pt>
    <dgm:pt modelId="{7ECA2974-0EA8-48E5-87E0-2FEC138DA901}">
      <dgm:prSet/>
      <dgm:spPr/>
      <dgm:t>
        <a:bodyPr/>
        <a:lstStyle/>
        <a:p>
          <a:r>
            <a:rPr lang="en-US" dirty="0" smtClean="0">
              <a:latin typeface="Arial Narrow"/>
              <a:cs typeface="Arial Narrow"/>
            </a:rPr>
            <a:t>False</a:t>
          </a:r>
          <a:br>
            <a:rPr lang="en-US" dirty="0" smtClean="0">
              <a:latin typeface="Arial Narrow"/>
              <a:cs typeface="Arial Narrow"/>
            </a:rPr>
          </a:br>
          <a:r>
            <a:rPr lang="en-US" dirty="0" smtClean="0">
              <a:latin typeface="Arial Narrow"/>
              <a:cs typeface="Arial Narrow"/>
            </a:rPr>
            <a:t>Claims Act</a:t>
          </a:r>
          <a:endParaRPr lang="en-US" dirty="0">
            <a:latin typeface="Arial Narrow"/>
            <a:cs typeface="Arial Narrow"/>
          </a:endParaRPr>
        </a:p>
      </dgm:t>
    </dgm:pt>
    <dgm:pt modelId="{F2B90526-8E8D-44FC-84BB-AB8F3CBD7927}" type="parTrans" cxnId="{BDE00854-E39C-464E-908F-E9DE5CE71262}">
      <dgm:prSet/>
      <dgm:spPr/>
      <dgm:t>
        <a:bodyPr/>
        <a:lstStyle/>
        <a:p>
          <a:endParaRPr lang="en-US">
            <a:latin typeface="Arial Narrow"/>
            <a:cs typeface="Arial Narrow"/>
          </a:endParaRPr>
        </a:p>
      </dgm:t>
    </dgm:pt>
    <dgm:pt modelId="{4B8D7521-CBE4-4E09-B0A2-F92D96AFBC63}" type="sibTrans" cxnId="{BDE00854-E39C-464E-908F-E9DE5CE71262}">
      <dgm:prSet/>
      <dgm:spPr/>
      <dgm:t>
        <a:bodyPr/>
        <a:lstStyle/>
        <a:p>
          <a:endParaRPr lang="en-US">
            <a:latin typeface="Arial Narrow"/>
            <a:cs typeface="Arial Narrow"/>
          </a:endParaRPr>
        </a:p>
      </dgm:t>
    </dgm:pt>
    <dgm:pt modelId="{3B4F5CB5-34F8-4AD4-9FB5-31E2C317A2E2}">
      <dgm:prSet/>
      <dgm:spPr/>
      <dgm:t>
        <a:bodyPr/>
        <a:lstStyle/>
        <a:p>
          <a:r>
            <a:rPr lang="en-US" dirty="0" smtClean="0">
              <a:latin typeface="Arial Narrow"/>
              <a:cs typeface="Arial Narrow"/>
            </a:rPr>
            <a:t>Emergency Medical Treatment and Active Labor Act (EMTALA)</a:t>
          </a:r>
          <a:endParaRPr lang="en-US" dirty="0">
            <a:latin typeface="Arial Narrow"/>
            <a:cs typeface="Arial Narrow"/>
          </a:endParaRPr>
        </a:p>
      </dgm:t>
    </dgm:pt>
    <dgm:pt modelId="{0EB64ED5-951D-4ABD-B8D7-09A931DA090A}" type="parTrans" cxnId="{F14845D6-55B3-484E-A5E4-5773067FAF84}">
      <dgm:prSet/>
      <dgm:spPr/>
      <dgm:t>
        <a:bodyPr/>
        <a:lstStyle/>
        <a:p>
          <a:endParaRPr lang="en-US">
            <a:latin typeface="Arial Narrow"/>
            <a:cs typeface="Arial Narrow"/>
          </a:endParaRPr>
        </a:p>
      </dgm:t>
    </dgm:pt>
    <dgm:pt modelId="{6B1B0516-0A45-4CA0-B762-EAC6F2F37109}" type="sibTrans" cxnId="{F14845D6-55B3-484E-A5E4-5773067FAF84}">
      <dgm:prSet/>
      <dgm:spPr/>
      <dgm:t>
        <a:bodyPr/>
        <a:lstStyle/>
        <a:p>
          <a:endParaRPr lang="en-US">
            <a:latin typeface="Arial Narrow"/>
            <a:cs typeface="Arial Narrow"/>
          </a:endParaRPr>
        </a:p>
      </dgm:t>
    </dgm:pt>
    <dgm:pt modelId="{C825A85A-9659-4BBE-B227-E7A3E9A37F06}">
      <dgm:prSet/>
      <dgm:spPr/>
      <dgm:t>
        <a:bodyPr/>
        <a:lstStyle/>
        <a:p>
          <a:r>
            <a:rPr lang="en-US" dirty="0" smtClean="0">
              <a:latin typeface="Arial Narrow"/>
              <a:cs typeface="Arial Narrow"/>
            </a:rPr>
            <a:t>Balanced</a:t>
          </a:r>
          <a:br>
            <a:rPr lang="en-US" dirty="0" smtClean="0">
              <a:latin typeface="Arial Narrow"/>
              <a:cs typeface="Arial Narrow"/>
            </a:rPr>
          </a:br>
          <a:r>
            <a:rPr lang="en-US" dirty="0" smtClean="0">
              <a:latin typeface="Arial Narrow"/>
              <a:cs typeface="Arial Narrow"/>
            </a:rPr>
            <a:t>Budget Act (1997)</a:t>
          </a:r>
          <a:endParaRPr lang="en-US" dirty="0">
            <a:latin typeface="Arial Narrow"/>
            <a:cs typeface="Arial Narrow"/>
          </a:endParaRPr>
        </a:p>
      </dgm:t>
    </dgm:pt>
    <dgm:pt modelId="{94483233-AA06-46B5-AEF5-DF82EB168CD9}" type="parTrans" cxnId="{A166413B-9625-46DA-8DB7-615C17253CDF}">
      <dgm:prSet/>
      <dgm:spPr/>
      <dgm:t>
        <a:bodyPr/>
        <a:lstStyle/>
        <a:p>
          <a:endParaRPr lang="en-US">
            <a:latin typeface="Arial Narrow"/>
            <a:cs typeface="Arial Narrow"/>
          </a:endParaRPr>
        </a:p>
      </dgm:t>
    </dgm:pt>
    <dgm:pt modelId="{6F519D8D-CF98-4253-9519-36FFCA0162F7}" type="sibTrans" cxnId="{A166413B-9625-46DA-8DB7-615C17253CDF}">
      <dgm:prSet/>
      <dgm:spPr/>
      <dgm:t>
        <a:bodyPr/>
        <a:lstStyle/>
        <a:p>
          <a:endParaRPr lang="en-US">
            <a:latin typeface="Arial Narrow"/>
            <a:cs typeface="Arial Narrow"/>
          </a:endParaRPr>
        </a:p>
      </dgm:t>
    </dgm:pt>
    <dgm:pt modelId="{952FB6FE-6BB2-4B23-887C-EB20D4B55576}">
      <dgm:prSet/>
      <dgm:spPr/>
      <dgm:t>
        <a:bodyPr/>
        <a:lstStyle/>
        <a:p>
          <a:r>
            <a:rPr lang="en-US" dirty="0" smtClean="0">
              <a:latin typeface="Arial Narrow"/>
              <a:cs typeface="Arial Narrow"/>
            </a:rPr>
            <a:t>Federal Medical Care Recovery Act (FMCRA)</a:t>
          </a:r>
          <a:endParaRPr lang="en-US" dirty="0">
            <a:latin typeface="Arial Narrow"/>
            <a:cs typeface="Arial Narrow"/>
          </a:endParaRPr>
        </a:p>
      </dgm:t>
    </dgm:pt>
    <dgm:pt modelId="{A7E719F7-0DF1-4897-94F4-0A2AB75B96EF}" type="parTrans" cxnId="{04A4B603-CA13-4BAF-8BD5-9F69F89D048E}">
      <dgm:prSet/>
      <dgm:spPr/>
      <dgm:t>
        <a:bodyPr/>
        <a:lstStyle/>
        <a:p>
          <a:endParaRPr lang="en-US">
            <a:latin typeface="Arial Narrow"/>
            <a:cs typeface="Arial Narrow"/>
          </a:endParaRPr>
        </a:p>
      </dgm:t>
    </dgm:pt>
    <dgm:pt modelId="{F1DC5743-E0D0-4D16-B877-1511F9FA12BB}" type="sibTrans" cxnId="{04A4B603-CA13-4BAF-8BD5-9F69F89D048E}">
      <dgm:prSet/>
      <dgm:spPr/>
      <dgm:t>
        <a:bodyPr/>
        <a:lstStyle/>
        <a:p>
          <a:endParaRPr lang="en-US">
            <a:latin typeface="Arial Narrow"/>
            <a:cs typeface="Arial Narrow"/>
          </a:endParaRPr>
        </a:p>
      </dgm:t>
    </dgm:pt>
    <dgm:pt modelId="{8A5685FE-02CF-442D-8851-5161C2F32ACC}">
      <dgm:prSet/>
      <dgm:spPr/>
      <dgm:t>
        <a:bodyPr/>
        <a:lstStyle/>
        <a:p>
          <a:r>
            <a:rPr lang="en-US" dirty="0" smtClean="0">
              <a:latin typeface="Arial Narrow"/>
              <a:cs typeface="Arial Narrow"/>
            </a:rPr>
            <a:t>Administrative Simplification Compliance Act</a:t>
          </a:r>
          <a:endParaRPr lang="en-US" dirty="0">
            <a:latin typeface="Arial Narrow"/>
            <a:cs typeface="Arial Narrow"/>
          </a:endParaRPr>
        </a:p>
      </dgm:t>
    </dgm:pt>
    <dgm:pt modelId="{A8893D3B-FF0C-4FDB-B21D-7F1907563D73}" type="parTrans" cxnId="{29606704-965A-4698-98C2-8CD3BD540C76}">
      <dgm:prSet/>
      <dgm:spPr/>
      <dgm:t>
        <a:bodyPr/>
        <a:lstStyle/>
        <a:p>
          <a:endParaRPr lang="en-US">
            <a:latin typeface="Arial Narrow"/>
            <a:cs typeface="Arial Narrow"/>
          </a:endParaRPr>
        </a:p>
      </dgm:t>
    </dgm:pt>
    <dgm:pt modelId="{3A92423B-FD4B-422C-8E19-779EBBD7EB17}" type="sibTrans" cxnId="{29606704-965A-4698-98C2-8CD3BD540C76}">
      <dgm:prSet/>
      <dgm:spPr/>
      <dgm:t>
        <a:bodyPr/>
        <a:lstStyle/>
        <a:p>
          <a:endParaRPr lang="en-US">
            <a:latin typeface="Arial Narrow"/>
            <a:cs typeface="Arial Narrow"/>
          </a:endParaRPr>
        </a:p>
      </dgm:t>
    </dgm:pt>
    <dgm:pt modelId="{577DC919-A969-448B-8090-45668DF13BF1}">
      <dgm:prSet/>
      <dgm:spPr/>
      <dgm:t>
        <a:bodyPr/>
        <a:lstStyle/>
        <a:p>
          <a:r>
            <a:rPr lang="en-US" dirty="0" smtClean="0">
              <a:latin typeface="Arial Narrow"/>
              <a:cs typeface="Arial Narrow"/>
            </a:rPr>
            <a:t>Indian Health Care Improvement Act Reauthorization (2001)</a:t>
          </a:r>
          <a:endParaRPr lang="en-US" dirty="0">
            <a:latin typeface="Arial Narrow"/>
            <a:cs typeface="Arial Narrow"/>
          </a:endParaRPr>
        </a:p>
      </dgm:t>
    </dgm:pt>
    <dgm:pt modelId="{41FB68F0-3074-4F51-9B12-1817812B793B}" type="parTrans" cxnId="{58F832BA-559C-4546-885C-333D8CFAC128}">
      <dgm:prSet/>
      <dgm:spPr/>
      <dgm:t>
        <a:bodyPr/>
        <a:lstStyle/>
        <a:p>
          <a:endParaRPr lang="en-US">
            <a:latin typeface="Arial Narrow"/>
            <a:cs typeface="Arial Narrow"/>
          </a:endParaRPr>
        </a:p>
      </dgm:t>
    </dgm:pt>
    <dgm:pt modelId="{FDF946EA-4F2A-42A7-9062-9485CD59D4CA}" type="sibTrans" cxnId="{58F832BA-559C-4546-885C-333D8CFAC128}">
      <dgm:prSet/>
      <dgm:spPr/>
      <dgm:t>
        <a:bodyPr/>
        <a:lstStyle/>
        <a:p>
          <a:endParaRPr lang="en-US">
            <a:latin typeface="Arial Narrow"/>
            <a:cs typeface="Arial Narrow"/>
          </a:endParaRPr>
        </a:p>
      </dgm:t>
    </dgm:pt>
    <dgm:pt modelId="{F07540F3-A0C2-498A-87E7-7D47A6D14EE5}">
      <dgm:prSet/>
      <dgm:spPr/>
      <dgm:t>
        <a:bodyPr/>
        <a:lstStyle/>
        <a:p>
          <a:r>
            <a:rPr lang="en-US" smtClean="0">
              <a:latin typeface="Arial Narrow"/>
              <a:cs typeface="Arial Narrow"/>
            </a:rPr>
            <a:t>Declaration of Health Objectives</a:t>
          </a:r>
          <a:endParaRPr lang="en-US">
            <a:latin typeface="Arial Narrow"/>
            <a:cs typeface="Arial Narrow"/>
          </a:endParaRPr>
        </a:p>
      </dgm:t>
    </dgm:pt>
    <dgm:pt modelId="{B452BC07-8BA1-4BD6-8823-BB7977EA7659}" type="parTrans" cxnId="{C7036258-B48D-4406-BFBC-7EF4FEE3519D}">
      <dgm:prSet/>
      <dgm:spPr/>
      <dgm:t>
        <a:bodyPr/>
        <a:lstStyle/>
        <a:p>
          <a:endParaRPr lang="en-US">
            <a:latin typeface="Arial Narrow"/>
            <a:cs typeface="Arial Narrow"/>
          </a:endParaRPr>
        </a:p>
      </dgm:t>
    </dgm:pt>
    <dgm:pt modelId="{BC6AAF44-C8C1-45AF-946A-F75B77D241D8}" type="sibTrans" cxnId="{C7036258-B48D-4406-BFBC-7EF4FEE3519D}">
      <dgm:prSet/>
      <dgm:spPr/>
      <dgm:t>
        <a:bodyPr/>
        <a:lstStyle/>
        <a:p>
          <a:endParaRPr lang="en-US">
            <a:latin typeface="Arial Narrow"/>
            <a:cs typeface="Arial Narrow"/>
          </a:endParaRPr>
        </a:p>
      </dgm:t>
    </dgm:pt>
    <dgm:pt modelId="{FE4870FF-A74D-4DDD-BBD0-40E993D2E422}">
      <dgm:prSet/>
      <dgm:spPr/>
      <dgm:t>
        <a:bodyPr/>
        <a:lstStyle/>
        <a:p>
          <a:r>
            <a:rPr lang="en-US" dirty="0" smtClean="0">
              <a:latin typeface="Arial Narrow"/>
              <a:cs typeface="Arial Narrow"/>
            </a:rPr>
            <a:t>Access to Medical Treatment Act (2001)</a:t>
          </a:r>
          <a:endParaRPr lang="en-US" dirty="0">
            <a:latin typeface="Arial Narrow"/>
            <a:cs typeface="Arial Narrow"/>
          </a:endParaRPr>
        </a:p>
      </dgm:t>
    </dgm:pt>
    <dgm:pt modelId="{F7501570-7593-429D-BD0E-5B74403121E3}" type="parTrans" cxnId="{EE1D85A3-F070-45D3-904E-A433F816E355}">
      <dgm:prSet/>
      <dgm:spPr/>
      <dgm:t>
        <a:bodyPr/>
        <a:lstStyle/>
        <a:p>
          <a:endParaRPr lang="en-US">
            <a:latin typeface="Arial Narrow"/>
            <a:cs typeface="Arial Narrow"/>
          </a:endParaRPr>
        </a:p>
      </dgm:t>
    </dgm:pt>
    <dgm:pt modelId="{20FD7684-A7DC-4683-A3CB-5D489B76D429}" type="sibTrans" cxnId="{EE1D85A3-F070-45D3-904E-A433F816E355}">
      <dgm:prSet/>
      <dgm:spPr/>
      <dgm:t>
        <a:bodyPr/>
        <a:lstStyle/>
        <a:p>
          <a:endParaRPr lang="en-US">
            <a:latin typeface="Arial Narrow"/>
            <a:cs typeface="Arial Narrow"/>
          </a:endParaRPr>
        </a:p>
      </dgm:t>
    </dgm:pt>
    <dgm:pt modelId="{8C121B1F-6CFA-4DEB-84FC-737CA37AEB69}">
      <dgm:prSet/>
      <dgm:spPr/>
      <dgm:t>
        <a:bodyPr/>
        <a:lstStyle/>
        <a:p>
          <a:r>
            <a:rPr lang="en-US" dirty="0" smtClean="0">
              <a:latin typeface="Arial Narrow"/>
              <a:cs typeface="Arial Narrow"/>
            </a:rPr>
            <a:t>Requirements</a:t>
          </a:r>
          <a:endParaRPr lang="en-US" dirty="0">
            <a:latin typeface="Arial Narrow"/>
            <a:cs typeface="Arial Narrow"/>
          </a:endParaRPr>
        </a:p>
      </dgm:t>
    </dgm:pt>
    <dgm:pt modelId="{7BB1CF17-E5CD-4387-B7D0-89EFAF41181B}" type="parTrans" cxnId="{558B4E1D-A869-4830-A50E-3014D844D090}">
      <dgm:prSet/>
      <dgm:spPr/>
      <dgm:t>
        <a:bodyPr/>
        <a:lstStyle/>
        <a:p>
          <a:endParaRPr lang="en-US">
            <a:latin typeface="Arial Narrow"/>
            <a:cs typeface="Arial Narrow"/>
          </a:endParaRPr>
        </a:p>
      </dgm:t>
    </dgm:pt>
    <dgm:pt modelId="{934BB85F-B829-483D-82C6-8B4C307705BB}" type="sibTrans" cxnId="{558B4E1D-A869-4830-A50E-3014D844D090}">
      <dgm:prSet/>
      <dgm:spPr/>
      <dgm:t>
        <a:bodyPr/>
        <a:lstStyle/>
        <a:p>
          <a:endParaRPr lang="en-US">
            <a:latin typeface="Arial Narrow"/>
            <a:cs typeface="Arial Narrow"/>
          </a:endParaRPr>
        </a:p>
      </dgm:t>
    </dgm:pt>
    <dgm:pt modelId="{5256888D-5A3B-4D03-B29D-B279FADBF750}">
      <dgm:prSet/>
      <dgm:spPr/>
      <dgm:t>
        <a:bodyPr/>
        <a:lstStyle/>
        <a:p>
          <a:r>
            <a:rPr lang="en-US" dirty="0" smtClean="0">
              <a:latin typeface="Arial Narrow"/>
              <a:cs typeface="Arial Narrow"/>
            </a:rPr>
            <a:t>Medically Underserved Access to</a:t>
          </a:r>
          <a:br>
            <a:rPr lang="en-US" dirty="0" smtClean="0">
              <a:latin typeface="Arial Narrow"/>
              <a:cs typeface="Arial Narrow"/>
            </a:rPr>
          </a:br>
          <a:r>
            <a:rPr lang="en-US" dirty="0" smtClean="0">
              <a:latin typeface="Arial Narrow"/>
              <a:cs typeface="Arial Narrow"/>
            </a:rPr>
            <a:t>Care Act (2001)</a:t>
          </a:r>
          <a:endParaRPr lang="en-US" dirty="0">
            <a:latin typeface="Arial Narrow"/>
            <a:cs typeface="Arial Narrow"/>
          </a:endParaRPr>
        </a:p>
      </dgm:t>
    </dgm:pt>
    <dgm:pt modelId="{8BD8BE43-242D-4A11-959C-B5A3AB0932B2}" type="parTrans" cxnId="{12BEF650-375A-43A9-9E14-4A4DDBB9CC21}">
      <dgm:prSet/>
      <dgm:spPr/>
      <dgm:t>
        <a:bodyPr/>
        <a:lstStyle/>
        <a:p>
          <a:endParaRPr lang="en-US">
            <a:latin typeface="Arial Narrow"/>
            <a:cs typeface="Arial Narrow"/>
          </a:endParaRPr>
        </a:p>
      </dgm:t>
    </dgm:pt>
    <dgm:pt modelId="{4D03AAD6-7968-4167-B6BC-FF667FCB8CFF}" type="sibTrans" cxnId="{12BEF650-375A-43A9-9E14-4A4DDBB9CC21}">
      <dgm:prSet/>
      <dgm:spPr/>
      <dgm:t>
        <a:bodyPr/>
        <a:lstStyle/>
        <a:p>
          <a:endParaRPr lang="en-US">
            <a:latin typeface="Arial Narrow"/>
            <a:cs typeface="Arial Narrow"/>
          </a:endParaRPr>
        </a:p>
      </dgm:t>
    </dgm:pt>
    <dgm:pt modelId="{C6913CCE-0805-43BD-B5F6-83B40EC659A9}">
      <dgm:prSet/>
      <dgm:spPr/>
      <dgm:t>
        <a:bodyPr/>
        <a:lstStyle/>
        <a:p>
          <a:r>
            <a:rPr lang="en-US" dirty="0" smtClean="0">
              <a:latin typeface="Arial Narrow"/>
              <a:cs typeface="Arial Narrow"/>
            </a:rPr>
            <a:t>Drug Availability and Health Care Access Improvement</a:t>
          </a:r>
          <a:br>
            <a:rPr lang="en-US" dirty="0" smtClean="0">
              <a:latin typeface="Arial Narrow"/>
              <a:cs typeface="Arial Narrow"/>
            </a:rPr>
          </a:br>
          <a:r>
            <a:rPr lang="en-US" dirty="0" smtClean="0">
              <a:latin typeface="Arial Narrow"/>
              <a:cs typeface="Arial Narrow"/>
            </a:rPr>
            <a:t>Act (2001)</a:t>
          </a:r>
          <a:endParaRPr lang="en-US" dirty="0">
            <a:latin typeface="Arial Narrow"/>
            <a:cs typeface="Arial Narrow"/>
          </a:endParaRPr>
        </a:p>
      </dgm:t>
    </dgm:pt>
    <dgm:pt modelId="{6297C85F-838B-49AA-8111-F6951567615F}" type="parTrans" cxnId="{398C66ED-7EC8-40EF-A88D-0EB8314950AA}">
      <dgm:prSet/>
      <dgm:spPr/>
      <dgm:t>
        <a:bodyPr/>
        <a:lstStyle/>
        <a:p>
          <a:endParaRPr lang="en-US">
            <a:latin typeface="Arial Narrow"/>
            <a:cs typeface="Arial Narrow"/>
          </a:endParaRPr>
        </a:p>
      </dgm:t>
    </dgm:pt>
    <dgm:pt modelId="{20B176C1-5CBB-457F-B065-FD81F8E6A6E5}" type="sibTrans" cxnId="{398C66ED-7EC8-40EF-A88D-0EB8314950AA}">
      <dgm:prSet/>
      <dgm:spPr/>
      <dgm:t>
        <a:bodyPr/>
        <a:lstStyle/>
        <a:p>
          <a:endParaRPr lang="en-US">
            <a:latin typeface="Arial Narrow"/>
            <a:cs typeface="Arial Narrow"/>
          </a:endParaRPr>
        </a:p>
      </dgm:t>
    </dgm:pt>
    <dgm:pt modelId="{B4423DAC-F8E2-4055-AE58-E5E0F5666EF6}">
      <dgm:prSet/>
      <dgm:spPr/>
      <dgm:t>
        <a:bodyPr/>
        <a:lstStyle/>
        <a:p>
          <a:r>
            <a:rPr lang="en-US" dirty="0" smtClean="0">
              <a:latin typeface="Arial Narrow"/>
              <a:cs typeface="Arial Narrow"/>
            </a:rPr>
            <a:t>Health Care Antitrust Improvements</a:t>
          </a:r>
          <a:br>
            <a:rPr lang="en-US" dirty="0" smtClean="0">
              <a:latin typeface="Arial Narrow"/>
              <a:cs typeface="Arial Narrow"/>
            </a:rPr>
          </a:br>
          <a:r>
            <a:rPr lang="en-US" dirty="0" smtClean="0">
              <a:latin typeface="Arial Narrow"/>
              <a:cs typeface="Arial Narrow"/>
            </a:rPr>
            <a:t>Acts (2002)</a:t>
          </a:r>
          <a:endParaRPr lang="en-US" dirty="0">
            <a:latin typeface="Arial Narrow"/>
            <a:cs typeface="Arial Narrow"/>
          </a:endParaRPr>
        </a:p>
      </dgm:t>
    </dgm:pt>
    <dgm:pt modelId="{9B7465F8-231D-43DD-AE7D-E5D90182A6A3}" type="parTrans" cxnId="{4C232530-68D0-4651-8A72-668AA7F3E616}">
      <dgm:prSet/>
      <dgm:spPr/>
      <dgm:t>
        <a:bodyPr/>
        <a:lstStyle/>
        <a:p>
          <a:endParaRPr lang="en-US">
            <a:latin typeface="Arial Narrow"/>
            <a:cs typeface="Arial Narrow"/>
          </a:endParaRPr>
        </a:p>
      </dgm:t>
    </dgm:pt>
    <dgm:pt modelId="{23B7423F-4404-40A7-B60D-D614279921C4}" type="sibTrans" cxnId="{4C232530-68D0-4651-8A72-668AA7F3E616}">
      <dgm:prSet/>
      <dgm:spPr/>
      <dgm:t>
        <a:bodyPr/>
        <a:lstStyle/>
        <a:p>
          <a:endParaRPr lang="en-US">
            <a:latin typeface="Arial Narrow"/>
            <a:cs typeface="Arial Narrow"/>
          </a:endParaRPr>
        </a:p>
      </dgm:t>
    </dgm:pt>
    <dgm:pt modelId="{C5E75BD0-3A85-490A-B3F9-64E4F980E5CB}">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dirty="0" smtClean="0">
              <a:solidFill>
                <a:schemeClr val="accent1"/>
              </a:solidFill>
              <a:latin typeface="Arial Narrow"/>
              <a:cs typeface="Arial Narrow"/>
            </a:rPr>
            <a:t>Alcohol abuse</a:t>
          </a:r>
          <a:endParaRPr lang="en-US" sz="500" dirty="0">
            <a:solidFill>
              <a:schemeClr val="accent1"/>
            </a:solidFill>
            <a:latin typeface="Arial Narrow"/>
            <a:cs typeface="Arial Narrow"/>
          </a:endParaRPr>
        </a:p>
      </dgm:t>
    </dgm:pt>
    <dgm:pt modelId="{7D536FDC-0E0D-4C34-95D0-7DD97C2469B7}" type="parTrans" cxnId="{1F371775-894E-487A-B559-E90FE62E32C3}">
      <dgm:prSet/>
      <dgm:spPr/>
      <dgm:t>
        <a:bodyPr/>
        <a:lstStyle/>
        <a:p>
          <a:endParaRPr lang="en-US">
            <a:latin typeface="Arial Narrow"/>
            <a:cs typeface="Arial Narrow"/>
          </a:endParaRPr>
        </a:p>
      </dgm:t>
    </dgm:pt>
    <dgm:pt modelId="{A3FA2E67-F083-443D-8400-69C7C5B28AFB}" type="sibTrans" cxnId="{1F371775-894E-487A-B559-E90FE62E32C3}">
      <dgm:prSet/>
      <dgm:spPr/>
      <dgm:t>
        <a:bodyPr/>
        <a:lstStyle/>
        <a:p>
          <a:endParaRPr lang="en-US">
            <a:latin typeface="Arial Narrow"/>
            <a:cs typeface="Arial Narrow"/>
          </a:endParaRPr>
        </a:p>
      </dgm:t>
    </dgm:pt>
    <dgm:pt modelId="{DCBF2806-8AB5-4F0D-B4BC-A97604563EB2}">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dirty="0" smtClean="0">
              <a:solidFill>
                <a:schemeClr val="accent1"/>
              </a:solidFill>
              <a:latin typeface="Arial Narrow"/>
              <a:cs typeface="Arial Narrow"/>
            </a:rPr>
            <a:t>Alcoholism</a:t>
          </a:r>
          <a:endParaRPr lang="en-US" sz="500" dirty="0">
            <a:solidFill>
              <a:schemeClr val="accent1"/>
            </a:solidFill>
            <a:latin typeface="Arial Narrow"/>
            <a:cs typeface="Arial Narrow"/>
          </a:endParaRPr>
        </a:p>
      </dgm:t>
    </dgm:pt>
    <dgm:pt modelId="{76B4D727-F47A-4652-9BDC-E2FFD80D78A1}" type="parTrans" cxnId="{04F6E742-3275-4788-A62C-C3A32FE7D2D9}">
      <dgm:prSet/>
      <dgm:spPr/>
      <dgm:t>
        <a:bodyPr/>
        <a:lstStyle/>
        <a:p>
          <a:endParaRPr lang="en-US">
            <a:latin typeface="Arial Narrow"/>
            <a:cs typeface="Arial Narrow"/>
          </a:endParaRPr>
        </a:p>
      </dgm:t>
    </dgm:pt>
    <dgm:pt modelId="{11D50E62-78B3-4F4E-A089-107AB7CFA20C}" type="sibTrans" cxnId="{04F6E742-3275-4788-A62C-C3A32FE7D2D9}">
      <dgm:prSet/>
      <dgm:spPr/>
      <dgm:t>
        <a:bodyPr/>
        <a:lstStyle/>
        <a:p>
          <a:endParaRPr lang="en-US">
            <a:latin typeface="Arial Narrow"/>
            <a:cs typeface="Arial Narrow"/>
          </a:endParaRPr>
        </a:p>
      </dgm:t>
    </dgm:pt>
    <dgm:pt modelId="{72848E5C-5865-4765-BF49-77FE87B7B169}">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dirty="0" smtClean="0">
              <a:solidFill>
                <a:schemeClr val="accent1"/>
              </a:solidFill>
              <a:latin typeface="Arial Narrow"/>
              <a:cs typeface="Arial Narrow"/>
            </a:rPr>
            <a:t>Drug abuse</a:t>
          </a:r>
          <a:endParaRPr lang="en-US" sz="500" dirty="0">
            <a:solidFill>
              <a:schemeClr val="accent1"/>
            </a:solidFill>
            <a:latin typeface="Arial Narrow"/>
            <a:cs typeface="Arial Narrow"/>
          </a:endParaRPr>
        </a:p>
      </dgm:t>
    </dgm:pt>
    <dgm:pt modelId="{3BE37DF9-49D9-494B-AA9A-0E57B2A0D1E1}" type="parTrans" cxnId="{97A05EFD-DAF5-45EB-9E8F-7EFD46464E91}">
      <dgm:prSet/>
      <dgm:spPr/>
      <dgm:t>
        <a:bodyPr/>
        <a:lstStyle/>
        <a:p>
          <a:endParaRPr lang="en-US">
            <a:latin typeface="Arial Narrow"/>
            <a:cs typeface="Arial Narrow"/>
          </a:endParaRPr>
        </a:p>
      </dgm:t>
    </dgm:pt>
    <dgm:pt modelId="{51782BD1-23D1-4F38-AA25-9C5A03E8B93A}" type="sibTrans" cxnId="{97A05EFD-DAF5-45EB-9E8F-7EFD46464E91}">
      <dgm:prSet/>
      <dgm:spPr/>
      <dgm:t>
        <a:bodyPr/>
        <a:lstStyle/>
        <a:p>
          <a:endParaRPr lang="en-US">
            <a:latin typeface="Arial Narrow"/>
            <a:cs typeface="Arial Narrow"/>
          </a:endParaRPr>
        </a:p>
      </dgm:t>
    </dgm:pt>
    <dgm:pt modelId="{AFC1C61D-AA75-4EEF-9DC1-6E2341627D1A}">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dirty="0" smtClean="0">
              <a:solidFill>
                <a:schemeClr val="accent1"/>
              </a:solidFill>
              <a:latin typeface="Arial Narrow"/>
              <a:cs typeface="Arial Narrow"/>
            </a:rPr>
            <a:t>Grant </a:t>
          </a:r>
          <a:br>
            <a:rPr lang="en-US" sz="500" dirty="0" smtClean="0">
              <a:solidFill>
                <a:schemeClr val="accent1"/>
              </a:solidFill>
              <a:latin typeface="Arial Narrow"/>
              <a:cs typeface="Arial Narrow"/>
            </a:rPr>
          </a:br>
          <a:r>
            <a:rPr lang="en-US" sz="500" dirty="0" err="1" smtClean="0">
              <a:solidFill>
                <a:schemeClr val="accent1"/>
              </a:solidFill>
              <a:latin typeface="Arial Narrow"/>
              <a:cs typeface="Arial Narrow"/>
            </a:rPr>
            <a:t>rograms</a:t>
          </a:r>
          <a:r>
            <a:rPr lang="en-US" sz="500" dirty="0" smtClean="0">
              <a:solidFill>
                <a:schemeClr val="accent1"/>
              </a:solidFill>
              <a:latin typeface="Arial Narrow"/>
              <a:cs typeface="Arial Narrow"/>
            </a:rPr>
            <a:t>-health</a:t>
          </a:r>
          <a:endParaRPr lang="en-US" sz="500" dirty="0">
            <a:solidFill>
              <a:schemeClr val="accent1"/>
            </a:solidFill>
            <a:latin typeface="Arial Narrow"/>
            <a:cs typeface="Arial Narrow"/>
          </a:endParaRPr>
        </a:p>
      </dgm:t>
    </dgm:pt>
    <dgm:pt modelId="{FB4F9AC0-DB1E-4726-876C-25B3E9321E49}" type="parTrans" cxnId="{DCA95A18-5752-43E7-8944-ED0BA319A878}">
      <dgm:prSet/>
      <dgm:spPr/>
      <dgm:t>
        <a:bodyPr/>
        <a:lstStyle/>
        <a:p>
          <a:endParaRPr lang="en-US">
            <a:latin typeface="Arial Narrow"/>
            <a:cs typeface="Arial Narrow"/>
          </a:endParaRPr>
        </a:p>
      </dgm:t>
    </dgm:pt>
    <dgm:pt modelId="{03B23EA4-9478-401C-955C-C65305B0B93C}" type="sibTrans" cxnId="{DCA95A18-5752-43E7-8944-ED0BA319A878}">
      <dgm:prSet/>
      <dgm:spPr/>
      <dgm:t>
        <a:bodyPr/>
        <a:lstStyle/>
        <a:p>
          <a:endParaRPr lang="en-US">
            <a:latin typeface="Arial Narrow"/>
            <a:cs typeface="Arial Narrow"/>
          </a:endParaRPr>
        </a:p>
      </dgm:t>
    </dgm:pt>
    <dgm:pt modelId="{A4FF2480-A3C3-4731-B432-BDAB9992C0FF}">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dirty="0" smtClean="0">
              <a:solidFill>
                <a:schemeClr val="accent1"/>
              </a:solidFill>
              <a:latin typeface="Arial Narrow"/>
              <a:cs typeface="Arial Narrow"/>
            </a:rPr>
            <a:t>Health records</a:t>
          </a:r>
          <a:endParaRPr lang="en-US" sz="500" dirty="0">
            <a:solidFill>
              <a:schemeClr val="accent1"/>
            </a:solidFill>
            <a:latin typeface="Arial Narrow"/>
            <a:cs typeface="Arial Narrow"/>
          </a:endParaRPr>
        </a:p>
      </dgm:t>
    </dgm:pt>
    <dgm:pt modelId="{2F65DF3E-6ADB-42EF-8A13-C2CED99E7037}" type="parTrans" cxnId="{DE4E934A-93CE-455B-A457-1481518D1451}">
      <dgm:prSet/>
      <dgm:spPr/>
      <dgm:t>
        <a:bodyPr/>
        <a:lstStyle/>
        <a:p>
          <a:endParaRPr lang="en-US">
            <a:latin typeface="Arial Narrow"/>
            <a:cs typeface="Arial Narrow"/>
          </a:endParaRPr>
        </a:p>
      </dgm:t>
    </dgm:pt>
    <dgm:pt modelId="{F58E46D1-3003-4694-B65B-D754BCF97A26}" type="sibTrans" cxnId="{DE4E934A-93CE-455B-A457-1481518D1451}">
      <dgm:prSet/>
      <dgm:spPr/>
      <dgm:t>
        <a:bodyPr/>
        <a:lstStyle/>
        <a:p>
          <a:endParaRPr lang="en-US">
            <a:latin typeface="Arial Narrow"/>
            <a:cs typeface="Arial Narrow"/>
          </a:endParaRPr>
        </a:p>
      </dgm:t>
    </dgm:pt>
    <dgm:pt modelId="{561A9E8D-FB8F-4DC6-A6B1-FCCE79D51C33}">
      <dgm:prSet custT="1">
        <dgm:style>
          <a:lnRef idx="1">
            <a:schemeClr val="accent3"/>
          </a:lnRef>
          <a:fillRef idx="2">
            <a:schemeClr val="accent3"/>
          </a:fillRef>
          <a:effectRef idx="1">
            <a:schemeClr val="accent3"/>
          </a:effectRef>
          <a:fontRef idx="minor">
            <a:schemeClr val="dk1"/>
          </a:fontRef>
        </dgm:style>
      </dgm:prSet>
      <dgm:spPr>
        <a:solidFill>
          <a:schemeClr val="accent3"/>
        </a:solidFill>
      </dgm:spPr>
      <dgm:t>
        <a:bodyPr/>
        <a:lstStyle/>
        <a:p>
          <a:r>
            <a:rPr lang="en-US" sz="500" dirty="0" smtClean="0">
              <a:solidFill>
                <a:schemeClr val="accent1"/>
              </a:solidFill>
              <a:latin typeface="Arial Narrow"/>
              <a:cs typeface="Arial Narrow"/>
            </a:rPr>
            <a:t>Privacy Reporting and record keeping requirements</a:t>
          </a:r>
          <a:endParaRPr lang="en-US" sz="500" dirty="0">
            <a:solidFill>
              <a:schemeClr val="accent1"/>
            </a:solidFill>
            <a:latin typeface="Arial Narrow"/>
            <a:cs typeface="Arial Narrow"/>
          </a:endParaRPr>
        </a:p>
      </dgm:t>
    </dgm:pt>
    <dgm:pt modelId="{8CF01DAD-2CE0-4B11-AB9E-795D3C04FDAD}" type="parTrans" cxnId="{500CF2C8-E1F3-4878-85AF-54B5698A1852}">
      <dgm:prSet/>
      <dgm:spPr/>
      <dgm:t>
        <a:bodyPr/>
        <a:lstStyle/>
        <a:p>
          <a:endParaRPr lang="en-US">
            <a:latin typeface="Arial Narrow"/>
            <a:cs typeface="Arial Narrow"/>
          </a:endParaRPr>
        </a:p>
      </dgm:t>
    </dgm:pt>
    <dgm:pt modelId="{DDA68FC1-AD3C-453F-8EBA-1C38C6D1B159}" type="sibTrans" cxnId="{500CF2C8-E1F3-4878-85AF-54B5698A1852}">
      <dgm:prSet/>
      <dgm:spPr/>
      <dgm:t>
        <a:bodyPr/>
        <a:lstStyle/>
        <a:p>
          <a:endParaRPr lang="en-US">
            <a:latin typeface="Arial Narrow"/>
            <a:cs typeface="Arial Narrow"/>
          </a:endParaRPr>
        </a:p>
      </dgm:t>
    </dgm:pt>
    <dgm:pt modelId="{BBB74C97-0E38-4FEC-A637-DE89A11795A0}">
      <dgm:prSet custT="1">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sz="500" dirty="0" smtClean="0">
              <a:solidFill>
                <a:srgbClr val="013F80"/>
              </a:solidFill>
              <a:latin typeface="Arial Narrow"/>
              <a:cs typeface="Arial Narrow"/>
            </a:rPr>
            <a:t>Veterans Omnibus Health Care Act of 1976 (38 U.S.C. §§ 7331 through 7334)</a:t>
          </a:r>
          <a:endParaRPr lang="en-US" sz="500" dirty="0">
            <a:solidFill>
              <a:srgbClr val="013F80"/>
            </a:solidFill>
            <a:latin typeface="Arial Narrow"/>
            <a:cs typeface="Arial Narrow"/>
          </a:endParaRPr>
        </a:p>
      </dgm:t>
    </dgm:pt>
    <dgm:pt modelId="{6192E972-C8C0-4A05-98AD-E457E40442CF}" type="parTrans" cxnId="{C20C2021-D8E8-4F80-91F1-DB8C690D4AC3}">
      <dgm:prSet/>
      <dgm:spPr/>
      <dgm:t>
        <a:bodyPr/>
        <a:lstStyle/>
        <a:p>
          <a:endParaRPr lang="en-US">
            <a:latin typeface="Arial Narrow"/>
            <a:cs typeface="Arial Narrow"/>
          </a:endParaRPr>
        </a:p>
      </dgm:t>
    </dgm:pt>
    <dgm:pt modelId="{F4CE394A-FA66-4B22-AB43-A4F1F61DB685}" type="sibTrans" cxnId="{C20C2021-D8E8-4F80-91F1-DB8C690D4AC3}">
      <dgm:prSet/>
      <dgm:spPr/>
      <dgm:t>
        <a:bodyPr/>
        <a:lstStyle/>
        <a:p>
          <a:endParaRPr lang="en-US">
            <a:latin typeface="Arial Narrow"/>
            <a:cs typeface="Arial Narrow"/>
          </a:endParaRPr>
        </a:p>
      </dgm:t>
    </dgm:pt>
    <dgm:pt modelId="{0480811F-BC8D-4EF3-9CB6-07DE201B99B2}">
      <dgm:prSet custT="1">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sz="500" dirty="0" smtClean="0">
              <a:solidFill>
                <a:srgbClr val="013F80"/>
              </a:solidFill>
              <a:latin typeface="Arial Narrow"/>
              <a:cs typeface="Arial Narrow"/>
            </a:rPr>
            <a:t>Benefits and Services Act of 1988 (38 U.S.C. § 7332);</a:t>
          </a:r>
          <a:endParaRPr lang="en-US" sz="500" dirty="0">
            <a:solidFill>
              <a:srgbClr val="013F80"/>
            </a:solidFill>
            <a:latin typeface="Arial Narrow"/>
            <a:cs typeface="Arial Narrow"/>
          </a:endParaRPr>
        </a:p>
      </dgm:t>
    </dgm:pt>
    <dgm:pt modelId="{CC4ADBEA-F819-4B17-9F11-0E8DE292EC76}" type="parTrans" cxnId="{6B6F8B8C-F31A-47D7-ADDF-650C678A8008}">
      <dgm:prSet/>
      <dgm:spPr/>
      <dgm:t>
        <a:bodyPr/>
        <a:lstStyle/>
        <a:p>
          <a:endParaRPr lang="en-US">
            <a:latin typeface="Arial Narrow"/>
            <a:cs typeface="Arial Narrow"/>
          </a:endParaRPr>
        </a:p>
      </dgm:t>
    </dgm:pt>
    <dgm:pt modelId="{F4EA68CA-943F-42CB-BE1A-683E26E3F968}" type="sibTrans" cxnId="{6B6F8B8C-F31A-47D7-ADDF-650C678A8008}">
      <dgm:prSet/>
      <dgm:spPr/>
      <dgm:t>
        <a:bodyPr/>
        <a:lstStyle/>
        <a:p>
          <a:endParaRPr lang="en-US">
            <a:latin typeface="Arial Narrow"/>
            <a:cs typeface="Arial Narrow"/>
          </a:endParaRPr>
        </a:p>
      </dgm:t>
    </dgm:pt>
    <dgm:pt modelId="{A4590EAC-24CF-4ED9-A037-2332683B4453}">
      <dgm:prSet custT="1">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sz="500" dirty="0" smtClean="0">
              <a:solidFill>
                <a:srgbClr val="013F80"/>
              </a:solidFill>
              <a:latin typeface="Arial Narrow"/>
              <a:cs typeface="Arial Narrow"/>
            </a:rPr>
            <a:t>Veterans Health Care Expansion Act of 1973 (38 U.S.C. §§ 1751-1754). </a:t>
          </a:r>
          <a:endParaRPr lang="en-US" sz="500" dirty="0">
            <a:solidFill>
              <a:srgbClr val="013F80"/>
            </a:solidFill>
            <a:latin typeface="Arial Narrow"/>
            <a:cs typeface="Arial Narrow"/>
          </a:endParaRPr>
        </a:p>
      </dgm:t>
    </dgm:pt>
    <dgm:pt modelId="{9D251EAA-B132-4E8D-965A-13A8881AD43E}" type="parTrans" cxnId="{A510AC27-6FE7-4729-AC21-3870DCD393FA}">
      <dgm:prSet/>
      <dgm:spPr/>
      <dgm:t>
        <a:bodyPr/>
        <a:lstStyle/>
        <a:p>
          <a:endParaRPr lang="en-US">
            <a:latin typeface="Arial Narrow"/>
            <a:cs typeface="Arial Narrow"/>
          </a:endParaRPr>
        </a:p>
      </dgm:t>
    </dgm:pt>
    <dgm:pt modelId="{E5198B95-AC8F-4128-9FC0-7678DB3634A3}" type="sibTrans" cxnId="{A510AC27-6FE7-4729-AC21-3870DCD393FA}">
      <dgm:prSet/>
      <dgm:spPr/>
      <dgm:t>
        <a:bodyPr/>
        <a:lstStyle/>
        <a:p>
          <a:endParaRPr lang="en-US">
            <a:latin typeface="Arial Narrow"/>
            <a:cs typeface="Arial Narrow"/>
          </a:endParaRPr>
        </a:p>
      </dgm:t>
    </dgm:pt>
    <dgm:pt modelId="{9E883A82-2735-4F1C-B041-5DED75E8C21F}">
      <dgm:prSet custT="1">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sz="500" b="0" u="none" dirty="0" smtClean="0">
              <a:solidFill>
                <a:srgbClr val="013F80"/>
              </a:solidFill>
              <a:latin typeface="Arial Narrow"/>
              <a:cs typeface="Arial Narrow"/>
            </a:rPr>
            <a:t>Notification In The Case Of Breach Of Unsecured Protected Health Information</a:t>
          </a:r>
          <a:endParaRPr lang="en-US" sz="500" b="0" u="none" dirty="0">
            <a:solidFill>
              <a:srgbClr val="013F80"/>
            </a:solidFill>
            <a:latin typeface="Arial Narrow"/>
            <a:cs typeface="Arial Narrow"/>
          </a:endParaRPr>
        </a:p>
      </dgm:t>
    </dgm:pt>
    <dgm:pt modelId="{BDE79066-2EA9-4EEB-B8E0-EB35803CDE69}" type="parTrans" cxnId="{FC99C5C3-8EDA-4836-8218-9CF11D53816C}">
      <dgm:prSet/>
      <dgm:spPr/>
      <dgm:t>
        <a:bodyPr/>
        <a:lstStyle/>
        <a:p>
          <a:endParaRPr lang="en-US">
            <a:latin typeface="Arial Narrow"/>
            <a:cs typeface="Arial Narrow"/>
          </a:endParaRPr>
        </a:p>
      </dgm:t>
    </dgm:pt>
    <dgm:pt modelId="{8759EEE4-1EDD-4E6F-AD17-3C57A2C0E5D3}" type="sibTrans" cxnId="{FC99C5C3-8EDA-4836-8218-9CF11D53816C}">
      <dgm:prSet/>
      <dgm:spPr/>
      <dgm:t>
        <a:bodyPr/>
        <a:lstStyle/>
        <a:p>
          <a:endParaRPr lang="en-US">
            <a:latin typeface="Arial Narrow"/>
            <a:cs typeface="Arial Narrow"/>
          </a:endParaRPr>
        </a:p>
      </dgm:t>
    </dgm:pt>
    <dgm:pt modelId="{D20D4A4F-36E7-4517-ACE0-153CBA3F5452}">
      <dgm:prSet custT="1">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sz="500" b="0" u="none" dirty="0" smtClean="0">
              <a:solidFill>
                <a:srgbClr val="013F80"/>
              </a:solidFill>
              <a:latin typeface="Arial Narrow"/>
              <a:cs typeface="Arial Narrow"/>
            </a:rPr>
            <a:t>Security Standards For The Protection Of Electronic Protected Health Information</a:t>
          </a:r>
          <a:endParaRPr lang="en-US" sz="500" b="0" u="none" dirty="0">
            <a:solidFill>
              <a:srgbClr val="013F80"/>
            </a:solidFill>
            <a:latin typeface="Arial Narrow"/>
            <a:cs typeface="Arial Narrow"/>
          </a:endParaRPr>
        </a:p>
      </dgm:t>
    </dgm:pt>
    <dgm:pt modelId="{6D137186-A5E7-42D8-B43C-0CD5DE71EFA1}" type="parTrans" cxnId="{761A14FF-F8A1-45DB-8F62-072E91B02602}">
      <dgm:prSet/>
      <dgm:spPr/>
      <dgm:t>
        <a:bodyPr/>
        <a:lstStyle/>
        <a:p>
          <a:endParaRPr lang="en-US">
            <a:latin typeface="Arial Narrow"/>
            <a:cs typeface="Arial Narrow"/>
          </a:endParaRPr>
        </a:p>
      </dgm:t>
    </dgm:pt>
    <dgm:pt modelId="{4B062EBD-8FEE-4440-ACD7-D8C52010C9E3}" type="sibTrans" cxnId="{761A14FF-F8A1-45DB-8F62-072E91B02602}">
      <dgm:prSet/>
      <dgm:spPr/>
      <dgm:t>
        <a:bodyPr/>
        <a:lstStyle/>
        <a:p>
          <a:endParaRPr lang="en-US">
            <a:latin typeface="Arial Narrow"/>
            <a:cs typeface="Arial Narrow"/>
          </a:endParaRPr>
        </a:p>
      </dgm:t>
    </dgm:pt>
    <dgm:pt modelId="{C990C151-6ED9-4137-9C62-9A260AC3B6C1}">
      <dgm:prSet custT="1">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sz="500" b="0" dirty="0" smtClean="0">
              <a:solidFill>
                <a:srgbClr val="013F80"/>
              </a:solidFill>
              <a:latin typeface="Arial Narrow"/>
              <a:cs typeface="Arial Narrow"/>
            </a:rPr>
            <a:t>Privacy Of Individually Identifiable Health Information</a:t>
          </a:r>
          <a:endParaRPr lang="en-US" sz="500" b="0" u="none" dirty="0">
            <a:solidFill>
              <a:srgbClr val="013F80"/>
            </a:solidFill>
            <a:latin typeface="Arial Narrow"/>
            <a:cs typeface="Arial Narrow"/>
          </a:endParaRPr>
        </a:p>
      </dgm:t>
    </dgm:pt>
    <dgm:pt modelId="{5D589BAA-B44A-44D1-AD94-3B81B45BEC44}" type="parTrans" cxnId="{F622D143-0FF7-4E6B-A872-90D11D289593}">
      <dgm:prSet/>
      <dgm:spPr/>
      <dgm:t>
        <a:bodyPr/>
        <a:lstStyle/>
        <a:p>
          <a:endParaRPr lang="en-US">
            <a:latin typeface="Arial Narrow"/>
            <a:cs typeface="Arial Narrow"/>
          </a:endParaRPr>
        </a:p>
      </dgm:t>
    </dgm:pt>
    <dgm:pt modelId="{A081346A-9FC0-4765-8DA4-B83244CC3182}" type="sibTrans" cxnId="{F622D143-0FF7-4E6B-A872-90D11D289593}">
      <dgm:prSet/>
      <dgm:spPr/>
      <dgm:t>
        <a:bodyPr/>
        <a:lstStyle/>
        <a:p>
          <a:endParaRPr lang="en-US">
            <a:latin typeface="Arial Narrow"/>
            <a:cs typeface="Arial Narrow"/>
          </a:endParaRPr>
        </a:p>
      </dgm:t>
    </dgm:pt>
    <dgm:pt modelId="{7D2391E1-DDBF-4DE9-AD90-8B5FC2A74FF0}">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smtClean="0">
              <a:solidFill>
                <a:srgbClr val="013F80"/>
              </a:solidFill>
              <a:latin typeface="Arial Narrow"/>
              <a:cs typeface="Arial Narrow"/>
            </a:rPr>
            <a:t>Privacy Act</a:t>
          </a:r>
          <a:endParaRPr lang="en-US" dirty="0" smtClean="0">
            <a:solidFill>
              <a:srgbClr val="013F80"/>
            </a:solidFill>
            <a:latin typeface="Arial Narrow"/>
            <a:cs typeface="Arial Narrow"/>
          </a:endParaRPr>
        </a:p>
      </dgm:t>
    </dgm:pt>
    <dgm:pt modelId="{7952EBD8-AD4D-4A6A-B613-F5756EB7982F}" type="parTrans" cxnId="{172068E3-F0F2-47CF-B5D4-A4A9F841A679}">
      <dgm:prSet/>
      <dgm:spPr/>
      <dgm:t>
        <a:bodyPr/>
        <a:lstStyle/>
        <a:p>
          <a:endParaRPr lang="en-US">
            <a:latin typeface="Arial Narrow"/>
            <a:cs typeface="Arial Narrow"/>
          </a:endParaRPr>
        </a:p>
      </dgm:t>
    </dgm:pt>
    <dgm:pt modelId="{E9E30495-4E81-4118-92F6-52A5F4564D81}" type="sibTrans" cxnId="{172068E3-F0F2-47CF-B5D4-A4A9F841A679}">
      <dgm:prSet/>
      <dgm:spPr/>
      <dgm:t>
        <a:bodyPr/>
        <a:lstStyle/>
        <a:p>
          <a:endParaRPr lang="en-US">
            <a:latin typeface="Arial Narrow"/>
            <a:cs typeface="Arial Narrow"/>
          </a:endParaRPr>
        </a:p>
      </dgm:t>
    </dgm:pt>
    <dgm:pt modelId="{FAE99FD0-16F2-4B88-967E-955C12E8703B}">
      <dgm:prSet/>
      <dgm:spPr/>
      <dgm:t>
        <a:bodyPr/>
        <a:lstStyle/>
        <a:p>
          <a:r>
            <a:rPr lang="en-US" dirty="0" smtClean="0">
              <a:latin typeface="Arial Narrow"/>
              <a:cs typeface="Arial Narrow"/>
            </a:rPr>
            <a:t> FERPA</a:t>
          </a:r>
          <a:endParaRPr lang="en-US" dirty="0">
            <a:latin typeface="Arial Narrow"/>
            <a:cs typeface="Arial Narrow"/>
          </a:endParaRPr>
        </a:p>
      </dgm:t>
    </dgm:pt>
    <dgm:pt modelId="{1D0BB530-636E-46F4-AD55-6C582D4E7C42}" type="sibTrans" cxnId="{58CFB550-3375-4502-AA0A-7F3C03A43168}">
      <dgm:prSet/>
      <dgm:spPr/>
      <dgm:t>
        <a:bodyPr/>
        <a:lstStyle/>
        <a:p>
          <a:endParaRPr lang="en-US">
            <a:latin typeface="Arial Narrow"/>
            <a:cs typeface="Arial Narrow"/>
          </a:endParaRPr>
        </a:p>
      </dgm:t>
    </dgm:pt>
    <dgm:pt modelId="{6E443158-7C24-4C0B-9124-08ECBA586C9E}" type="parTrans" cxnId="{58CFB550-3375-4502-AA0A-7F3C03A43168}">
      <dgm:prSet/>
      <dgm:spPr/>
      <dgm:t>
        <a:bodyPr/>
        <a:lstStyle/>
        <a:p>
          <a:endParaRPr lang="en-US">
            <a:latin typeface="Arial Narrow"/>
            <a:cs typeface="Arial Narrow"/>
          </a:endParaRPr>
        </a:p>
      </dgm:t>
    </dgm:pt>
    <dgm:pt modelId="{432A4867-08F0-461D-BE3A-B33B7889BF63}">
      <dgm:prSet>
        <dgm:style>
          <a:lnRef idx="1">
            <a:schemeClr val="accent3"/>
          </a:lnRef>
          <a:fillRef idx="2">
            <a:schemeClr val="accent3"/>
          </a:fillRef>
          <a:effectRef idx="1">
            <a:schemeClr val="accent3"/>
          </a:effectRef>
          <a:fontRef idx="minor">
            <a:schemeClr val="dk1"/>
          </a:fontRef>
        </dgm:style>
      </dgm:prSet>
      <dgm:spPr>
        <a:solidFill>
          <a:srgbClr val="E6AB20"/>
        </a:solidFill>
      </dgm:spPr>
      <dgm:t>
        <a:bodyPr/>
        <a:lstStyle/>
        <a:p>
          <a:r>
            <a:rPr lang="en-US" dirty="0" smtClean="0">
              <a:solidFill>
                <a:srgbClr val="013F80"/>
              </a:solidFill>
              <a:latin typeface="Arial Narrow"/>
              <a:cs typeface="Arial Narrow"/>
            </a:rPr>
            <a:t>TITLE II</a:t>
          </a:r>
          <a:endParaRPr lang="en-US" dirty="0">
            <a:solidFill>
              <a:srgbClr val="013F80"/>
            </a:solidFill>
            <a:latin typeface="Arial Narrow"/>
            <a:cs typeface="Arial Narrow"/>
          </a:endParaRPr>
        </a:p>
      </dgm:t>
    </dgm:pt>
    <dgm:pt modelId="{2857FC59-ECCA-48F7-A74D-3DAA37DA0117}" type="parTrans" cxnId="{6414A83A-56A3-49DE-A281-CD199A2EBBF5}">
      <dgm:prSet/>
      <dgm:spPr/>
      <dgm:t>
        <a:bodyPr/>
        <a:lstStyle/>
        <a:p>
          <a:endParaRPr lang="en-US">
            <a:latin typeface="Arial Narrow"/>
            <a:cs typeface="Arial Narrow"/>
          </a:endParaRPr>
        </a:p>
      </dgm:t>
    </dgm:pt>
    <dgm:pt modelId="{3AFAAA73-1666-4AF1-A957-63B46C97241C}" type="sibTrans" cxnId="{6414A83A-56A3-49DE-A281-CD199A2EBBF5}">
      <dgm:prSet/>
      <dgm:spPr/>
      <dgm:t>
        <a:bodyPr/>
        <a:lstStyle/>
        <a:p>
          <a:endParaRPr lang="en-US">
            <a:latin typeface="Arial Narrow"/>
            <a:cs typeface="Arial Narrow"/>
          </a:endParaRPr>
        </a:p>
      </dgm:t>
    </dgm:pt>
    <dgm:pt modelId="{6FC6CBD2-7806-4B8E-A1F0-9AB6797F8A17}">
      <dgm:prSe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800" b="0" dirty="0" smtClean="0">
              <a:solidFill>
                <a:srgbClr val="000000"/>
              </a:solidFill>
              <a:latin typeface="Arial Narrow"/>
              <a:cs typeface="Arial Narrow"/>
            </a:rPr>
            <a:t>Access to an individual’s</a:t>
          </a:r>
          <a:br>
            <a:rPr lang="en-US" sz="800" b="0" dirty="0" smtClean="0">
              <a:solidFill>
                <a:srgbClr val="000000"/>
              </a:solidFill>
              <a:latin typeface="Arial Narrow"/>
              <a:cs typeface="Arial Narrow"/>
            </a:rPr>
          </a:br>
          <a:r>
            <a:rPr lang="en-US" sz="800" b="0" dirty="0" smtClean="0">
              <a:solidFill>
                <a:srgbClr val="000000"/>
              </a:solidFill>
              <a:latin typeface="Arial Narrow"/>
              <a:cs typeface="Arial Narrow"/>
            </a:rPr>
            <a:t>health information </a:t>
          </a:r>
          <a:endParaRPr lang="en-US" sz="800" b="0" dirty="0">
            <a:solidFill>
              <a:srgbClr val="000000"/>
            </a:solidFill>
            <a:latin typeface="Arial Narrow"/>
            <a:cs typeface="Arial Narrow"/>
          </a:endParaRPr>
        </a:p>
      </dgm:t>
    </dgm:pt>
    <dgm:pt modelId="{ED3CE306-DF61-4774-8B16-935BB639B963}" type="parTrans" cxnId="{D63EFFD3-E1D0-4F06-A1C2-66C033A86322}">
      <dgm:prSet/>
      <dgm:spPr>
        <a:ln w="12700" cmpd="sng"/>
      </dgm:spPr>
      <dgm:t>
        <a:bodyPr/>
        <a:lstStyle/>
        <a:p>
          <a:endParaRPr lang="en-US">
            <a:latin typeface="Arial Narrow"/>
            <a:cs typeface="Arial Narrow"/>
          </a:endParaRPr>
        </a:p>
      </dgm:t>
    </dgm:pt>
    <dgm:pt modelId="{24BEBA5E-35D3-4A48-B638-0E5E8C5F3D3A}" type="sibTrans" cxnId="{D63EFFD3-E1D0-4F06-A1C2-66C033A86322}">
      <dgm:prSet/>
      <dgm:spPr/>
      <dgm:t>
        <a:bodyPr/>
        <a:lstStyle/>
        <a:p>
          <a:endParaRPr lang="en-US">
            <a:latin typeface="Arial Narrow"/>
            <a:cs typeface="Arial Narrow"/>
          </a:endParaRPr>
        </a:p>
      </dgm:t>
    </dgm:pt>
    <dgm:pt modelId="{A3F003CB-21C3-4F6A-9032-D771F3C5DE6C}" type="pres">
      <dgm:prSet presAssocID="{6D79FB6A-C463-4C07-B0B4-2693EFE1C062}" presName="hierChild1" presStyleCnt="0">
        <dgm:presLayoutVars>
          <dgm:orgChart val="1"/>
          <dgm:chPref val="1"/>
          <dgm:dir/>
          <dgm:animOne val="branch"/>
          <dgm:animLvl val="lvl"/>
          <dgm:resizeHandles/>
        </dgm:presLayoutVars>
      </dgm:prSet>
      <dgm:spPr/>
      <dgm:t>
        <a:bodyPr/>
        <a:lstStyle/>
        <a:p>
          <a:endParaRPr lang="en-US"/>
        </a:p>
      </dgm:t>
    </dgm:pt>
    <dgm:pt modelId="{05386D9D-A0F0-498F-9497-506CDB60D3BA}" type="pres">
      <dgm:prSet presAssocID="{81822A57-0DE0-489A-AD5A-290787EECCD5}" presName="hierRoot1" presStyleCnt="0">
        <dgm:presLayoutVars>
          <dgm:hierBranch val="init"/>
        </dgm:presLayoutVars>
      </dgm:prSet>
      <dgm:spPr/>
    </dgm:pt>
    <dgm:pt modelId="{3F52D69C-D484-416B-87F9-D1BE890E59F6}" type="pres">
      <dgm:prSet presAssocID="{81822A57-0DE0-489A-AD5A-290787EECCD5}" presName="rootComposite1" presStyleCnt="0"/>
      <dgm:spPr/>
    </dgm:pt>
    <dgm:pt modelId="{BC4184DF-9490-4D96-B940-FA89FFDEB368}" type="pres">
      <dgm:prSet presAssocID="{81822A57-0DE0-489A-AD5A-290787EECCD5}" presName="rootText1" presStyleLbl="node0" presStyleIdx="0" presStyleCnt="1" custScaleX="453283" custScaleY="100046">
        <dgm:presLayoutVars>
          <dgm:chPref val="3"/>
        </dgm:presLayoutVars>
      </dgm:prSet>
      <dgm:spPr/>
      <dgm:t>
        <a:bodyPr/>
        <a:lstStyle/>
        <a:p>
          <a:endParaRPr lang="en-US"/>
        </a:p>
      </dgm:t>
    </dgm:pt>
    <dgm:pt modelId="{77DCB59F-010E-47D5-B330-9A97799A733B}" type="pres">
      <dgm:prSet presAssocID="{81822A57-0DE0-489A-AD5A-290787EECCD5}" presName="rootConnector1" presStyleLbl="node1" presStyleIdx="0" presStyleCnt="0"/>
      <dgm:spPr/>
      <dgm:t>
        <a:bodyPr/>
        <a:lstStyle/>
        <a:p>
          <a:endParaRPr lang="en-US"/>
        </a:p>
      </dgm:t>
    </dgm:pt>
    <dgm:pt modelId="{8532A850-9275-4F24-9643-1B24C751387B}" type="pres">
      <dgm:prSet presAssocID="{81822A57-0DE0-489A-AD5A-290787EECCD5}" presName="hierChild2" presStyleCnt="0"/>
      <dgm:spPr/>
    </dgm:pt>
    <dgm:pt modelId="{A6F63F19-E8FA-485D-9A52-77EF8BBB0B91}" type="pres">
      <dgm:prSet presAssocID="{EB858812-A911-42C1-AF4C-41C77ED24B0C}" presName="Name37" presStyleLbl="parChTrans1D2" presStyleIdx="0" presStyleCnt="3"/>
      <dgm:spPr/>
      <dgm:t>
        <a:bodyPr/>
        <a:lstStyle/>
        <a:p>
          <a:endParaRPr lang="en-US"/>
        </a:p>
      </dgm:t>
    </dgm:pt>
    <dgm:pt modelId="{695E3F07-AD3F-4574-9BDD-01E68DDE590C}" type="pres">
      <dgm:prSet presAssocID="{01DD58F0-7C4B-40EB-975D-69F2F79E4405}" presName="hierRoot2" presStyleCnt="0">
        <dgm:presLayoutVars>
          <dgm:hierBranch val="hang"/>
        </dgm:presLayoutVars>
      </dgm:prSet>
      <dgm:spPr/>
    </dgm:pt>
    <dgm:pt modelId="{4746969D-38CA-4351-8CE4-3A64E38A5621}" type="pres">
      <dgm:prSet presAssocID="{01DD58F0-7C4B-40EB-975D-69F2F79E4405}" presName="rootComposite" presStyleCnt="0"/>
      <dgm:spPr/>
    </dgm:pt>
    <dgm:pt modelId="{2C162E80-E9A5-4366-A7D8-D56FF927E9A2}" type="pres">
      <dgm:prSet presAssocID="{01DD58F0-7C4B-40EB-975D-69F2F79E4405}" presName="rootText" presStyleLbl="node2" presStyleIdx="0" presStyleCnt="3" custScaleX="300743" custScaleY="144320" custLinFactX="-157732" custLinFactNeighborX="-200000" custLinFactNeighborY="40193">
        <dgm:presLayoutVars>
          <dgm:chPref val="3"/>
        </dgm:presLayoutVars>
      </dgm:prSet>
      <dgm:spPr/>
      <dgm:t>
        <a:bodyPr/>
        <a:lstStyle/>
        <a:p>
          <a:endParaRPr lang="en-US"/>
        </a:p>
      </dgm:t>
    </dgm:pt>
    <dgm:pt modelId="{20E10443-0177-4EBB-88B7-563E0FA3B23C}" type="pres">
      <dgm:prSet presAssocID="{01DD58F0-7C4B-40EB-975D-69F2F79E4405}" presName="rootConnector" presStyleLbl="node2" presStyleIdx="0" presStyleCnt="3"/>
      <dgm:spPr/>
      <dgm:t>
        <a:bodyPr/>
        <a:lstStyle/>
        <a:p>
          <a:endParaRPr lang="en-US"/>
        </a:p>
      </dgm:t>
    </dgm:pt>
    <dgm:pt modelId="{7A5DBAFD-27E6-41EE-A770-0F587F5110CA}" type="pres">
      <dgm:prSet presAssocID="{01DD58F0-7C4B-40EB-975D-69F2F79E4405}" presName="hierChild4" presStyleCnt="0"/>
      <dgm:spPr/>
    </dgm:pt>
    <dgm:pt modelId="{85669AEC-76CD-488D-BDC0-3F1421E80C83}" type="pres">
      <dgm:prSet presAssocID="{A47273C7-D349-4F8B-A675-33C2B18DC805}" presName="Name48" presStyleLbl="parChTrans1D3" presStyleIdx="0" presStyleCnt="10"/>
      <dgm:spPr/>
      <dgm:t>
        <a:bodyPr/>
        <a:lstStyle/>
        <a:p>
          <a:endParaRPr lang="en-US"/>
        </a:p>
      </dgm:t>
    </dgm:pt>
    <dgm:pt modelId="{6E54B15A-DC92-469C-9326-ED8811A1FD22}" type="pres">
      <dgm:prSet presAssocID="{A7FA6938-C1CB-40A7-A3AF-9262670AC63F}" presName="hierRoot2" presStyleCnt="0">
        <dgm:presLayoutVars>
          <dgm:hierBranch val="init"/>
        </dgm:presLayoutVars>
      </dgm:prSet>
      <dgm:spPr/>
    </dgm:pt>
    <dgm:pt modelId="{FA64E489-019C-4AB9-BF15-AA5834C92B12}" type="pres">
      <dgm:prSet presAssocID="{A7FA6938-C1CB-40A7-A3AF-9262670AC63F}" presName="rootComposite" presStyleCnt="0"/>
      <dgm:spPr/>
    </dgm:pt>
    <dgm:pt modelId="{2BA97EE0-24B7-48DB-8972-4E633B9841FF}" type="pres">
      <dgm:prSet presAssocID="{A7FA6938-C1CB-40A7-A3AF-9262670AC63F}" presName="rootText" presStyleLbl="node3" presStyleIdx="0" presStyleCnt="10" custScaleX="148054" custScaleY="260962" custLinFactX="-188648" custLinFactNeighborX="-200000" custLinFactNeighborY="54171">
        <dgm:presLayoutVars>
          <dgm:chPref val="3"/>
        </dgm:presLayoutVars>
      </dgm:prSet>
      <dgm:spPr/>
      <dgm:t>
        <a:bodyPr/>
        <a:lstStyle/>
        <a:p>
          <a:endParaRPr lang="en-US"/>
        </a:p>
      </dgm:t>
    </dgm:pt>
    <dgm:pt modelId="{9DCEAC2A-EF73-40DD-A302-2469FD046910}" type="pres">
      <dgm:prSet presAssocID="{A7FA6938-C1CB-40A7-A3AF-9262670AC63F}" presName="rootConnector" presStyleLbl="node3" presStyleIdx="0" presStyleCnt="10"/>
      <dgm:spPr/>
      <dgm:t>
        <a:bodyPr/>
        <a:lstStyle/>
        <a:p>
          <a:endParaRPr lang="en-US"/>
        </a:p>
      </dgm:t>
    </dgm:pt>
    <dgm:pt modelId="{DA8994D1-E57C-4146-A19D-9ABEF3B11189}" type="pres">
      <dgm:prSet presAssocID="{A7FA6938-C1CB-40A7-A3AF-9262670AC63F}" presName="hierChild4" presStyleCnt="0"/>
      <dgm:spPr/>
    </dgm:pt>
    <dgm:pt modelId="{3DE8011E-A155-4956-B7E0-77D4A64F9CC4}" type="pres">
      <dgm:prSet presAssocID="{A7FA6938-C1CB-40A7-A3AF-9262670AC63F}" presName="hierChild5" presStyleCnt="0"/>
      <dgm:spPr/>
    </dgm:pt>
    <dgm:pt modelId="{B7A3B95B-0C58-4FEE-9228-3AF19E2CDF91}" type="pres">
      <dgm:prSet presAssocID="{14127A6C-018B-43B9-9F48-7AEC7984C28F}" presName="Name48" presStyleLbl="parChTrans1D3" presStyleIdx="1" presStyleCnt="10"/>
      <dgm:spPr/>
      <dgm:t>
        <a:bodyPr/>
        <a:lstStyle/>
        <a:p>
          <a:endParaRPr lang="en-US"/>
        </a:p>
      </dgm:t>
    </dgm:pt>
    <dgm:pt modelId="{62771568-E3C7-4122-A0AF-2B3791827987}" type="pres">
      <dgm:prSet presAssocID="{240AAB02-C4F9-46BA-A59E-73535723786F}" presName="hierRoot2" presStyleCnt="0">
        <dgm:presLayoutVars>
          <dgm:hierBranch val="init"/>
        </dgm:presLayoutVars>
      </dgm:prSet>
      <dgm:spPr/>
    </dgm:pt>
    <dgm:pt modelId="{9B5EE95B-4136-46B0-A25F-4F0B84626D3F}" type="pres">
      <dgm:prSet presAssocID="{240AAB02-C4F9-46BA-A59E-73535723786F}" presName="rootComposite" presStyleCnt="0"/>
      <dgm:spPr/>
    </dgm:pt>
    <dgm:pt modelId="{53B80535-742E-4C1E-974A-7889283A4513}" type="pres">
      <dgm:prSet presAssocID="{240AAB02-C4F9-46BA-A59E-73535723786F}" presName="rootText" presStyleLbl="node3" presStyleIdx="1" presStyleCnt="10" custScaleX="136226" custScaleY="263047" custLinFactX="-154086" custLinFactNeighborX="-200000" custLinFactNeighborY="54171">
        <dgm:presLayoutVars>
          <dgm:chPref val="3"/>
        </dgm:presLayoutVars>
      </dgm:prSet>
      <dgm:spPr/>
      <dgm:t>
        <a:bodyPr/>
        <a:lstStyle/>
        <a:p>
          <a:endParaRPr lang="en-US"/>
        </a:p>
      </dgm:t>
    </dgm:pt>
    <dgm:pt modelId="{7D4185BE-BC78-4924-927F-91BB8029B4E2}" type="pres">
      <dgm:prSet presAssocID="{240AAB02-C4F9-46BA-A59E-73535723786F}" presName="rootConnector" presStyleLbl="node3" presStyleIdx="1" presStyleCnt="10"/>
      <dgm:spPr/>
      <dgm:t>
        <a:bodyPr/>
        <a:lstStyle/>
        <a:p>
          <a:endParaRPr lang="en-US"/>
        </a:p>
      </dgm:t>
    </dgm:pt>
    <dgm:pt modelId="{54F88F8B-4382-41A9-B4B8-CD9D406764E0}" type="pres">
      <dgm:prSet presAssocID="{240AAB02-C4F9-46BA-A59E-73535723786F}" presName="hierChild4" presStyleCnt="0"/>
      <dgm:spPr/>
    </dgm:pt>
    <dgm:pt modelId="{DD4ABA74-FF49-439D-AA7B-1537B2ED863A}" type="pres">
      <dgm:prSet presAssocID="{240AAB02-C4F9-46BA-A59E-73535723786F}" presName="hierChild5" presStyleCnt="0"/>
      <dgm:spPr/>
    </dgm:pt>
    <dgm:pt modelId="{141C1CFE-650D-41C7-87C4-7D354EE67009}" type="pres">
      <dgm:prSet presAssocID="{F79956EA-BE7F-45E7-8917-DE108703B372}" presName="Name48" presStyleLbl="parChTrans1D3" presStyleIdx="2" presStyleCnt="10"/>
      <dgm:spPr/>
      <dgm:t>
        <a:bodyPr/>
        <a:lstStyle/>
        <a:p>
          <a:endParaRPr lang="en-US"/>
        </a:p>
      </dgm:t>
    </dgm:pt>
    <dgm:pt modelId="{46957C76-3F52-4124-AE9E-95A2BA8EA685}" type="pres">
      <dgm:prSet presAssocID="{2A093846-6F06-4F9D-8184-7CB373A75796}" presName="hierRoot2" presStyleCnt="0">
        <dgm:presLayoutVars>
          <dgm:hierBranch val="init"/>
        </dgm:presLayoutVars>
      </dgm:prSet>
      <dgm:spPr/>
    </dgm:pt>
    <dgm:pt modelId="{7FEDF116-0DFA-4437-82D1-78DAC33F08B3}" type="pres">
      <dgm:prSet presAssocID="{2A093846-6F06-4F9D-8184-7CB373A75796}" presName="rootComposite" presStyleCnt="0"/>
      <dgm:spPr/>
    </dgm:pt>
    <dgm:pt modelId="{F1C69232-30EA-41F9-8931-532B0DF7BC02}" type="pres">
      <dgm:prSet presAssocID="{2A093846-6F06-4F9D-8184-7CB373A75796}" presName="rootText" presStyleLbl="node3" presStyleIdx="2" presStyleCnt="10" custScaleX="148054" custScaleY="260962" custLinFactX="-188648" custLinFactNeighborX="-200000" custLinFactNeighborY="54171">
        <dgm:presLayoutVars>
          <dgm:chPref val="3"/>
        </dgm:presLayoutVars>
      </dgm:prSet>
      <dgm:spPr/>
      <dgm:t>
        <a:bodyPr/>
        <a:lstStyle/>
        <a:p>
          <a:endParaRPr lang="en-US"/>
        </a:p>
      </dgm:t>
    </dgm:pt>
    <dgm:pt modelId="{6ABE54A6-4D94-4FEA-8494-BE2B1A97262F}" type="pres">
      <dgm:prSet presAssocID="{2A093846-6F06-4F9D-8184-7CB373A75796}" presName="rootConnector" presStyleLbl="node3" presStyleIdx="2" presStyleCnt="10"/>
      <dgm:spPr/>
      <dgm:t>
        <a:bodyPr/>
        <a:lstStyle/>
        <a:p>
          <a:endParaRPr lang="en-US"/>
        </a:p>
      </dgm:t>
    </dgm:pt>
    <dgm:pt modelId="{8343C362-0D4E-4148-AAB9-6AAE3E2CD733}" type="pres">
      <dgm:prSet presAssocID="{2A093846-6F06-4F9D-8184-7CB373A75796}" presName="hierChild4" presStyleCnt="0"/>
      <dgm:spPr/>
    </dgm:pt>
    <dgm:pt modelId="{A03019F4-A9F0-4333-AB03-8E1D69D370E4}" type="pres">
      <dgm:prSet presAssocID="{2A093846-6F06-4F9D-8184-7CB373A75796}" presName="hierChild5" presStyleCnt="0"/>
      <dgm:spPr/>
    </dgm:pt>
    <dgm:pt modelId="{5C5FA10C-F36F-4389-9918-C86F1D8F2EA8}" type="pres">
      <dgm:prSet presAssocID="{FDBE0886-C358-4E43-BA08-6D5ED09398C0}" presName="Name48" presStyleLbl="parChTrans1D3" presStyleIdx="3" presStyleCnt="10"/>
      <dgm:spPr/>
      <dgm:t>
        <a:bodyPr/>
        <a:lstStyle/>
        <a:p>
          <a:endParaRPr lang="en-US"/>
        </a:p>
      </dgm:t>
    </dgm:pt>
    <dgm:pt modelId="{AD8E1509-FDED-44C3-A8A2-42EDBED5B23D}" type="pres">
      <dgm:prSet presAssocID="{2C90DFE2-D059-45C3-B033-6F4EA9AD90BF}" presName="hierRoot2" presStyleCnt="0">
        <dgm:presLayoutVars>
          <dgm:hierBranch val="init"/>
        </dgm:presLayoutVars>
      </dgm:prSet>
      <dgm:spPr/>
    </dgm:pt>
    <dgm:pt modelId="{E5F12681-BB83-4621-81D4-532EBBCB311D}" type="pres">
      <dgm:prSet presAssocID="{2C90DFE2-D059-45C3-B033-6F4EA9AD90BF}" presName="rootComposite" presStyleCnt="0"/>
      <dgm:spPr/>
    </dgm:pt>
    <dgm:pt modelId="{E93ECC1B-5290-46CE-83F8-D957228C7951}" type="pres">
      <dgm:prSet presAssocID="{2C90DFE2-D059-45C3-B033-6F4EA9AD90BF}" presName="rootText" presStyleLbl="node3" presStyleIdx="3" presStyleCnt="10" custScaleX="136226" custScaleY="263047" custLinFactX="-154086" custLinFactNeighborX="-200000" custLinFactNeighborY="54171">
        <dgm:presLayoutVars>
          <dgm:chPref val="3"/>
        </dgm:presLayoutVars>
      </dgm:prSet>
      <dgm:spPr/>
      <dgm:t>
        <a:bodyPr/>
        <a:lstStyle/>
        <a:p>
          <a:endParaRPr lang="en-US"/>
        </a:p>
      </dgm:t>
    </dgm:pt>
    <dgm:pt modelId="{C0115E62-8EB4-48FC-B41D-5EE4E2606A12}" type="pres">
      <dgm:prSet presAssocID="{2C90DFE2-D059-45C3-B033-6F4EA9AD90BF}" presName="rootConnector" presStyleLbl="node3" presStyleIdx="3" presStyleCnt="10"/>
      <dgm:spPr/>
      <dgm:t>
        <a:bodyPr/>
        <a:lstStyle/>
        <a:p>
          <a:endParaRPr lang="en-US"/>
        </a:p>
      </dgm:t>
    </dgm:pt>
    <dgm:pt modelId="{0A861AD6-ED39-48F7-9AB9-ED8A1FE92EFE}" type="pres">
      <dgm:prSet presAssocID="{2C90DFE2-D059-45C3-B033-6F4EA9AD90BF}" presName="hierChild4" presStyleCnt="0"/>
      <dgm:spPr/>
    </dgm:pt>
    <dgm:pt modelId="{8107D50B-877E-4446-A69D-BF8C9F95BEAC}" type="pres">
      <dgm:prSet presAssocID="{2C90DFE2-D059-45C3-B033-6F4EA9AD90BF}" presName="hierChild5" presStyleCnt="0"/>
      <dgm:spPr/>
    </dgm:pt>
    <dgm:pt modelId="{44334955-FC7D-49CA-BCA4-59A4AFB8CF33}" type="pres">
      <dgm:prSet presAssocID="{61AFC8C4-7FA0-48DB-8A43-45DFB80C54A6}" presName="Name48" presStyleLbl="parChTrans1D3" presStyleIdx="4" presStyleCnt="10"/>
      <dgm:spPr/>
      <dgm:t>
        <a:bodyPr/>
        <a:lstStyle/>
        <a:p>
          <a:endParaRPr lang="en-US"/>
        </a:p>
      </dgm:t>
    </dgm:pt>
    <dgm:pt modelId="{90E9D7E3-EA45-4A50-A32B-EE2BF4385FDD}" type="pres">
      <dgm:prSet presAssocID="{8B0D8A02-CD53-4539-A3C2-DF7A42CAB470}" presName="hierRoot2" presStyleCnt="0">
        <dgm:presLayoutVars>
          <dgm:hierBranch val="init"/>
        </dgm:presLayoutVars>
      </dgm:prSet>
      <dgm:spPr/>
    </dgm:pt>
    <dgm:pt modelId="{36EDC0EB-5D31-4E13-A752-7A9E6DDBB549}" type="pres">
      <dgm:prSet presAssocID="{8B0D8A02-CD53-4539-A3C2-DF7A42CAB470}" presName="rootComposite" presStyleCnt="0"/>
      <dgm:spPr/>
    </dgm:pt>
    <dgm:pt modelId="{CF87B632-7FFC-4D2E-9B0B-CE759AE9A1A5}" type="pres">
      <dgm:prSet presAssocID="{8B0D8A02-CD53-4539-A3C2-DF7A42CAB470}" presName="rootText" presStyleLbl="node3" presStyleIdx="4" presStyleCnt="10" custScaleX="148054" custScaleY="260962" custLinFactX="-188648" custLinFactNeighborX="-200000" custLinFactNeighborY="54171">
        <dgm:presLayoutVars>
          <dgm:chPref val="3"/>
        </dgm:presLayoutVars>
      </dgm:prSet>
      <dgm:spPr/>
      <dgm:t>
        <a:bodyPr/>
        <a:lstStyle/>
        <a:p>
          <a:endParaRPr lang="en-US"/>
        </a:p>
      </dgm:t>
    </dgm:pt>
    <dgm:pt modelId="{1EE6EEAC-4481-4404-B5C0-2412816BE297}" type="pres">
      <dgm:prSet presAssocID="{8B0D8A02-CD53-4539-A3C2-DF7A42CAB470}" presName="rootConnector" presStyleLbl="node3" presStyleIdx="4" presStyleCnt="10"/>
      <dgm:spPr/>
      <dgm:t>
        <a:bodyPr/>
        <a:lstStyle/>
        <a:p>
          <a:endParaRPr lang="en-US"/>
        </a:p>
      </dgm:t>
    </dgm:pt>
    <dgm:pt modelId="{8D40CB10-2954-4660-B798-4FE18872D034}" type="pres">
      <dgm:prSet presAssocID="{8B0D8A02-CD53-4539-A3C2-DF7A42CAB470}" presName="hierChild4" presStyleCnt="0"/>
      <dgm:spPr/>
    </dgm:pt>
    <dgm:pt modelId="{8BF29683-5977-43AC-9AB0-B4E55C1DAB07}" type="pres">
      <dgm:prSet presAssocID="{8B0D8A02-CD53-4539-A3C2-DF7A42CAB470}" presName="hierChild5" presStyleCnt="0"/>
      <dgm:spPr/>
    </dgm:pt>
    <dgm:pt modelId="{CDDFCF65-7CE4-4731-B421-A57C3E814C31}" type="pres">
      <dgm:prSet presAssocID="{F7FE5E91-B261-4533-B40A-D3B1E0F2947F}" presName="Name48" presStyleLbl="parChTrans1D3" presStyleIdx="5" presStyleCnt="10"/>
      <dgm:spPr/>
      <dgm:t>
        <a:bodyPr/>
        <a:lstStyle/>
        <a:p>
          <a:endParaRPr lang="en-US"/>
        </a:p>
      </dgm:t>
    </dgm:pt>
    <dgm:pt modelId="{1CEA9A81-785F-47F4-8FED-789806084155}" type="pres">
      <dgm:prSet presAssocID="{BA97001E-58EB-4F4B-B1A1-E50CDC4D869E}" presName="hierRoot2" presStyleCnt="0">
        <dgm:presLayoutVars>
          <dgm:hierBranch val="init"/>
        </dgm:presLayoutVars>
      </dgm:prSet>
      <dgm:spPr/>
    </dgm:pt>
    <dgm:pt modelId="{DC60F700-D81B-40AF-B133-609921F747D0}" type="pres">
      <dgm:prSet presAssocID="{BA97001E-58EB-4F4B-B1A1-E50CDC4D869E}" presName="rootComposite" presStyleCnt="0"/>
      <dgm:spPr/>
    </dgm:pt>
    <dgm:pt modelId="{7FFB39FE-E631-4E21-9F5B-AA76D21E4EBC}" type="pres">
      <dgm:prSet presAssocID="{BA97001E-58EB-4F4B-B1A1-E50CDC4D869E}" presName="rootText" presStyleLbl="node3" presStyleIdx="5" presStyleCnt="10" custScaleX="136226" custScaleY="263047" custLinFactX="-154086" custLinFactNeighborX="-200000" custLinFactNeighborY="54171">
        <dgm:presLayoutVars>
          <dgm:chPref val="3"/>
        </dgm:presLayoutVars>
      </dgm:prSet>
      <dgm:spPr/>
      <dgm:t>
        <a:bodyPr/>
        <a:lstStyle/>
        <a:p>
          <a:endParaRPr lang="en-US"/>
        </a:p>
      </dgm:t>
    </dgm:pt>
    <dgm:pt modelId="{74659B6E-62D9-43C7-83ED-FFCEE4D74DF0}" type="pres">
      <dgm:prSet presAssocID="{BA97001E-58EB-4F4B-B1A1-E50CDC4D869E}" presName="rootConnector" presStyleLbl="node3" presStyleIdx="5" presStyleCnt="10"/>
      <dgm:spPr/>
      <dgm:t>
        <a:bodyPr/>
        <a:lstStyle/>
        <a:p>
          <a:endParaRPr lang="en-US"/>
        </a:p>
      </dgm:t>
    </dgm:pt>
    <dgm:pt modelId="{E53D30B8-07F9-4890-A123-397CE6C1204B}" type="pres">
      <dgm:prSet presAssocID="{BA97001E-58EB-4F4B-B1A1-E50CDC4D869E}" presName="hierChild4" presStyleCnt="0"/>
      <dgm:spPr/>
    </dgm:pt>
    <dgm:pt modelId="{3235E497-1889-42E9-A8A3-7DC4F38F36FD}" type="pres">
      <dgm:prSet presAssocID="{BA97001E-58EB-4F4B-B1A1-E50CDC4D869E}" presName="hierChild5" presStyleCnt="0"/>
      <dgm:spPr/>
    </dgm:pt>
    <dgm:pt modelId="{B93617CF-882F-4D01-A2C7-2D666532B609}" type="pres">
      <dgm:prSet presAssocID="{62FE2C04-AF30-4F33-8767-4456C4E69A49}" presName="Name48" presStyleLbl="parChTrans1D3" presStyleIdx="6" presStyleCnt="10"/>
      <dgm:spPr/>
      <dgm:t>
        <a:bodyPr/>
        <a:lstStyle/>
        <a:p>
          <a:endParaRPr lang="en-US"/>
        </a:p>
      </dgm:t>
    </dgm:pt>
    <dgm:pt modelId="{DDD84D31-C11F-49E0-B2EA-BEA2402DB9BE}" type="pres">
      <dgm:prSet presAssocID="{1D6AB785-3B48-4E74-8E2C-0247BC77BC3C}" presName="hierRoot2" presStyleCnt="0">
        <dgm:presLayoutVars>
          <dgm:hierBranch val="init"/>
        </dgm:presLayoutVars>
      </dgm:prSet>
      <dgm:spPr/>
    </dgm:pt>
    <dgm:pt modelId="{B94B5C99-D423-4DD4-A8F7-E3C67995FD78}" type="pres">
      <dgm:prSet presAssocID="{1D6AB785-3B48-4E74-8E2C-0247BC77BC3C}" presName="rootComposite" presStyleCnt="0"/>
      <dgm:spPr/>
    </dgm:pt>
    <dgm:pt modelId="{755053C7-59AF-4A9F-BF29-99BBB30FAE24}" type="pres">
      <dgm:prSet presAssocID="{1D6AB785-3B48-4E74-8E2C-0247BC77BC3C}" presName="rootText" presStyleLbl="node3" presStyleIdx="6" presStyleCnt="10" custScaleX="148054" custScaleY="260962" custLinFactX="-188648" custLinFactNeighborX="-200000" custLinFactNeighborY="54171">
        <dgm:presLayoutVars>
          <dgm:chPref val="3"/>
        </dgm:presLayoutVars>
      </dgm:prSet>
      <dgm:spPr/>
      <dgm:t>
        <a:bodyPr/>
        <a:lstStyle/>
        <a:p>
          <a:endParaRPr lang="en-US"/>
        </a:p>
      </dgm:t>
    </dgm:pt>
    <dgm:pt modelId="{429F4F43-4BB5-4A48-BB86-5F40FE2D112F}" type="pres">
      <dgm:prSet presAssocID="{1D6AB785-3B48-4E74-8E2C-0247BC77BC3C}" presName="rootConnector" presStyleLbl="node3" presStyleIdx="6" presStyleCnt="10"/>
      <dgm:spPr/>
      <dgm:t>
        <a:bodyPr/>
        <a:lstStyle/>
        <a:p>
          <a:endParaRPr lang="en-US"/>
        </a:p>
      </dgm:t>
    </dgm:pt>
    <dgm:pt modelId="{EC2E1978-F91F-401B-A54A-605EBBF5B3EC}" type="pres">
      <dgm:prSet presAssocID="{1D6AB785-3B48-4E74-8E2C-0247BC77BC3C}" presName="hierChild4" presStyleCnt="0"/>
      <dgm:spPr/>
    </dgm:pt>
    <dgm:pt modelId="{2BBBBCFB-E686-4156-B291-D0FBD783A7C7}" type="pres">
      <dgm:prSet presAssocID="{1D6AB785-3B48-4E74-8E2C-0247BC77BC3C}" presName="hierChild5" presStyleCnt="0"/>
      <dgm:spPr/>
    </dgm:pt>
    <dgm:pt modelId="{19F54D58-297B-4639-BFCA-4D3D23BBA5E9}" type="pres">
      <dgm:prSet presAssocID="{01DD58F0-7C4B-40EB-975D-69F2F79E4405}" presName="hierChild5" presStyleCnt="0"/>
      <dgm:spPr/>
    </dgm:pt>
    <dgm:pt modelId="{D6107709-4E03-440F-8470-78EF332C57EF}" type="pres">
      <dgm:prSet presAssocID="{031F8CB2-FB81-4EE8-B74D-F998C60F39B4}" presName="Name37" presStyleLbl="parChTrans1D2" presStyleIdx="1" presStyleCnt="3"/>
      <dgm:spPr/>
      <dgm:t>
        <a:bodyPr/>
        <a:lstStyle/>
        <a:p>
          <a:endParaRPr lang="en-US"/>
        </a:p>
      </dgm:t>
    </dgm:pt>
    <dgm:pt modelId="{C81001FC-C3B2-4E4F-8C9C-2461BB1E27D2}" type="pres">
      <dgm:prSet presAssocID="{839C2F90-4902-4E57-B4BC-E5B8148B5C12}" presName="hierRoot2" presStyleCnt="0">
        <dgm:presLayoutVars>
          <dgm:hierBranch val="init"/>
        </dgm:presLayoutVars>
      </dgm:prSet>
      <dgm:spPr/>
    </dgm:pt>
    <dgm:pt modelId="{DD407A29-62A6-46D4-90DF-9D8219E2AA16}" type="pres">
      <dgm:prSet presAssocID="{839C2F90-4902-4E57-B4BC-E5B8148B5C12}" presName="rootComposite" presStyleCnt="0"/>
      <dgm:spPr/>
    </dgm:pt>
    <dgm:pt modelId="{FA5ED5CF-532A-4CE3-97DD-B26EEBD6383A}" type="pres">
      <dgm:prSet presAssocID="{839C2F90-4902-4E57-B4BC-E5B8148B5C12}" presName="rootText" presStyleLbl="node2" presStyleIdx="1" presStyleCnt="3" custScaleX="210010" custScaleY="135132" custLinFactX="-104016" custLinFactNeighborX="-200000" custLinFactNeighborY="38174">
        <dgm:presLayoutVars>
          <dgm:chPref val="3"/>
        </dgm:presLayoutVars>
      </dgm:prSet>
      <dgm:spPr/>
      <dgm:t>
        <a:bodyPr/>
        <a:lstStyle/>
        <a:p>
          <a:endParaRPr lang="en-US"/>
        </a:p>
      </dgm:t>
    </dgm:pt>
    <dgm:pt modelId="{3E98B751-8AF8-4817-B9B7-C96D79303819}" type="pres">
      <dgm:prSet presAssocID="{839C2F90-4902-4E57-B4BC-E5B8148B5C12}" presName="rootConnector" presStyleLbl="node2" presStyleIdx="1" presStyleCnt="3"/>
      <dgm:spPr/>
      <dgm:t>
        <a:bodyPr/>
        <a:lstStyle/>
        <a:p>
          <a:endParaRPr lang="en-US"/>
        </a:p>
      </dgm:t>
    </dgm:pt>
    <dgm:pt modelId="{BDA03BEE-DD03-4C63-B308-604911D05B80}" type="pres">
      <dgm:prSet presAssocID="{839C2F90-4902-4E57-B4BC-E5B8148B5C12}" presName="hierChild4" presStyleCnt="0"/>
      <dgm:spPr/>
    </dgm:pt>
    <dgm:pt modelId="{8C14F573-0118-4F92-9337-5D3044813343}" type="pres">
      <dgm:prSet presAssocID="{D05F0E42-3E4E-43C9-BC24-962C083B2F4C}" presName="Name37" presStyleLbl="parChTrans1D3" presStyleIdx="7" presStyleCnt="10"/>
      <dgm:spPr/>
      <dgm:t>
        <a:bodyPr/>
        <a:lstStyle/>
        <a:p>
          <a:endParaRPr lang="en-US"/>
        </a:p>
      </dgm:t>
    </dgm:pt>
    <dgm:pt modelId="{8DD1E2D7-C745-46B1-99C3-C42A4B488783}" type="pres">
      <dgm:prSet presAssocID="{26D0E5BB-8AE7-47E3-8EE8-6D1EAB13F281}" presName="hierRoot2" presStyleCnt="0">
        <dgm:presLayoutVars>
          <dgm:hierBranch val="hang"/>
        </dgm:presLayoutVars>
      </dgm:prSet>
      <dgm:spPr/>
    </dgm:pt>
    <dgm:pt modelId="{0FE583DF-8CFA-467B-AA34-F5B093C3D6DC}" type="pres">
      <dgm:prSet presAssocID="{26D0E5BB-8AE7-47E3-8EE8-6D1EAB13F281}" presName="rootComposite" presStyleCnt="0"/>
      <dgm:spPr/>
    </dgm:pt>
    <dgm:pt modelId="{750B14D4-6201-44DD-90B7-1A542D82CFBB}" type="pres">
      <dgm:prSet presAssocID="{26D0E5BB-8AE7-47E3-8EE8-6D1EAB13F281}" presName="rootText" presStyleLbl="node3" presStyleIdx="7" presStyleCnt="10" custLinFactX="-100000" custLinFactNeighborX="-167469" custLinFactNeighborY="53778">
        <dgm:presLayoutVars>
          <dgm:chPref val="3"/>
        </dgm:presLayoutVars>
      </dgm:prSet>
      <dgm:spPr/>
      <dgm:t>
        <a:bodyPr/>
        <a:lstStyle/>
        <a:p>
          <a:endParaRPr lang="en-US"/>
        </a:p>
      </dgm:t>
    </dgm:pt>
    <dgm:pt modelId="{144EAAE6-C3D8-4057-9D0D-8FD3D7A19D56}" type="pres">
      <dgm:prSet presAssocID="{26D0E5BB-8AE7-47E3-8EE8-6D1EAB13F281}" presName="rootConnector" presStyleLbl="node3" presStyleIdx="7" presStyleCnt="10"/>
      <dgm:spPr/>
      <dgm:t>
        <a:bodyPr/>
        <a:lstStyle/>
        <a:p>
          <a:endParaRPr lang="en-US"/>
        </a:p>
      </dgm:t>
    </dgm:pt>
    <dgm:pt modelId="{E075DA21-065C-44E8-A202-C9BE87F047DF}" type="pres">
      <dgm:prSet presAssocID="{26D0E5BB-8AE7-47E3-8EE8-6D1EAB13F281}" presName="hierChild4" presStyleCnt="0"/>
      <dgm:spPr/>
    </dgm:pt>
    <dgm:pt modelId="{ECC944BC-F3B2-4173-BE22-796FF09C3044}" type="pres">
      <dgm:prSet presAssocID="{DFC15D83-A818-4F1E-B9ED-A327068C4F57}" presName="Name48" presStyleLbl="parChTrans1D4" presStyleIdx="0" presStyleCnt="69"/>
      <dgm:spPr/>
      <dgm:t>
        <a:bodyPr/>
        <a:lstStyle/>
        <a:p>
          <a:endParaRPr lang="en-US"/>
        </a:p>
      </dgm:t>
    </dgm:pt>
    <dgm:pt modelId="{F34D8779-91EB-432C-B3E9-724A4075B4AD}" type="pres">
      <dgm:prSet presAssocID="{087BEDA1-6589-4625-9A57-D4FA39A092E0}" presName="hierRoot2" presStyleCnt="0">
        <dgm:presLayoutVars>
          <dgm:hierBranch val="hang"/>
        </dgm:presLayoutVars>
      </dgm:prSet>
      <dgm:spPr/>
    </dgm:pt>
    <dgm:pt modelId="{AC541AAF-65FB-400F-B203-2D367349E458}" type="pres">
      <dgm:prSet presAssocID="{087BEDA1-6589-4625-9A57-D4FA39A092E0}" presName="rootComposite" presStyleCnt="0"/>
      <dgm:spPr/>
    </dgm:pt>
    <dgm:pt modelId="{680A5B25-A937-4C61-AA64-7B71EDEF1928}" type="pres">
      <dgm:prSet presAssocID="{087BEDA1-6589-4625-9A57-D4FA39A092E0}" presName="rootText" presStyleLbl="node4" presStyleIdx="0" presStyleCnt="69" custScaleX="148822" custScaleY="150953" custLinFactX="-100000" custLinFactNeighborX="-189546" custLinFactNeighborY="58530">
        <dgm:presLayoutVars>
          <dgm:chPref val="3"/>
        </dgm:presLayoutVars>
      </dgm:prSet>
      <dgm:spPr/>
      <dgm:t>
        <a:bodyPr/>
        <a:lstStyle/>
        <a:p>
          <a:endParaRPr lang="en-US"/>
        </a:p>
      </dgm:t>
    </dgm:pt>
    <dgm:pt modelId="{B5B229B3-1CA7-4855-952C-DD1E650C2D5E}" type="pres">
      <dgm:prSet presAssocID="{087BEDA1-6589-4625-9A57-D4FA39A092E0}" presName="rootConnector" presStyleLbl="node4" presStyleIdx="0" presStyleCnt="69"/>
      <dgm:spPr/>
      <dgm:t>
        <a:bodyPr/>
        <a:lstStyle/>
        <a:p>
          <a:endParaRPr lang="en-US"/>
        </a:p>
      </dgm:t>
    </dgm:pt>
    <dgm:pt modelId="{87BC84C8-2DB8-4E94-8B85-C487A4686680}" type="pres">
      <dgm:prSet presAssocID="{087BEDA1-6589-4625-9A57-D4FA39A092E0}" presName="hierChild4" presStyleCnt="0"/>
      <dgm:spPr/>
    </dgm:pt>
    <dgm:pt modelId="{270F6803-410C-4BED-8801-F7A2D0EEB98E}" type="pres">
      <dgm:prSet presAssocID="{7D536FDC-0E0D-4C34-95D0-7DD97C2469B7}" presName="Name48" presStyleLbl="parChTrans1D4" presStyleIdx="1" presStyleCnt="69"/>
      <dgm:spPr/>
      <dgm:t>
        <a:bodyPr/>
        <a:lstStyle/>
        <a:p>
          <a:endParaRPr lang="en-US"/>
        </a:p>
      </dgm:t>
    </dgm:pt>
    <dgm:pt modelId="{4EFC5A8F-867C-4D79-9C76-F33DAFC08F0D}" type="pres">
      <dgm:prSet presAssocID="{C5E75BD0-3A85-490A-B3F9-64E4F980E5CB}" presName="hierRoot2" presStyleCnt="0">
        <dgm:presLayoutVars>
          <dgm:hierBranch val="init"/>
        </dgm:presLayoutVars>
      </dgm:prSet>
      <dgm:spPr/>
    </dgm:pt>
    <dgm:pt modelId="{FE69D7E6-F97F-48BF-A368-059F166CD9F6}" type="pres">
      <dgm:prSet presAssocID="{C5E75BD0-3A85-490A-B3F9-64E4F980E5CB}" presName="rootComposite" presStyleCnt="0"/>
      <dgm:spPr/>
    </dgm:pt>
    <dgm:pt modelId="{E8F68993-1AB3-4A07-A0D3-72ABB57509CA}" type="pres">
      <dgm:prSet presAssocID="{C5E75BD0-3A85-490A-B3F9-64E4F980E5CB}" presName="rootText" presStyleLbl="node4" presStyleIdx="1" presStyleCnt="69" custLinFactX="-106913" custLinFactNeighborX="-200000" custLinFactNeighborY="58558">
        <dgm:presLayoutVars>
          <dgm:chPref val="3"/>
        </dgm:presLayoutVars>
      </dgm:prSet>
      <dgm:spPr/>
      <dgm:t>
        <a:bodyPr/>
        <a:lstStyle/>
        <a:p>
          <a:endParaRPr lang="en-US"/>
        </a:p>
      </dgm:t>
    </dgm:pt>
    <dgm:pt modelId="{16CFCC70-E0DA-482D-9018-9C2DBEF49F76}" type="pres">
      <dgm:prSet presAssocID="{C5E75BD0-3A85-490A-B3F9-64E4F980E5CB}" presName="rootConnector" presStyleLbl="node4" presStyleIdx="1" presStyleCnt="69"/>
      <dgm:spPr/>
      <dgm:t>
        <a:bodyPr/>
        <a:lstStyle/>
        <a:p>
          <a:endParaRPr lang="en-US"/>
        </a:p>
      </dgm:t>
    </dgm:pt>
    <dgm:pt modelId="{9C102D59-8373-467D-9669-F68107ABB620}" type="pres">
      <dgm:prSet presAssocID="{C5E75BD0-3A85-490A-B3F9-64E4F980E5CB}" presName="hierChild4" presStyleCnt="0"/>
      <dgm:spPr/>
    </dgm:pt>
    <dgm:pt modelId="{60D0D73E-C5B3-42C7-85DC-5A73DCFDC010}" type="pres">
      <dgm:prSet presAssocID="{C5E75BD0-3A85-490A-B3F9-64E4F980E5CB}" presName="hierChild5" presStyleCnt="0"/>
      <dgm:spPr/>
    </dgm:pt>
    <dgm:pt modelId="{A7D1C803-9A2F-4B50-AD8D-C2FAF0285182}" type="pres">
      <dgm:prSet presAssocID="{76B4D727-F47A-4652-9BDC-E2FFD80D78A1}" presName="Name48" presStyleLbl="parChTrans1D4" presStyleIdx="2" presStyleCnt="69"/>
      <dgm:spPr/>
      <dgm:t>
        <a:bodyPr/>
        <a:lstStyle/>
        <a:p>
          <a:endParaRPr lang="en-US"/>
        </a:p>
      </dgm:t>
    </dgm:pt>
    <dgm:pt modelId="{C87FF8B5-AC28-40DD-82E6-7DEA24F54C22}" type="pres">
      <dgm:prSet presAssocID="{DCBF2806-8AB5-4F0D-B4BC-A97604563EB2}" presName="hierRoot2" presStyleCnt="0">
        <dgm:presLayoutVars>
          <dgm:hierBranch val="init"/>
        </dgm:presLayoutVars>
      </dgm:prSet>
      <dgm:spPr/>
    </dgm:pt>
    <dgm:pt modelId="{B62238F0-41DD-4C65-A650-AE5EB58BBC1F}" type="pres">
      <dgm:prSet presAssocID="{DCBF2806-8AB5-4F0D-B4BC-A97604563EB2}" presName="rootComposite" presStyleCnt="0"/>
      <dgm:spPr/>
    </dgm:pt>
    <dgm:pt modelId="{DC3DC789-4977-43A1-A6C8-5068B610A6D7}" type="pres">
      <dgm:prSet presAssocID="{DCBF2806-8AB5-4F0D-B4BC-A97604563EB2}" presName="rootText" presStyleLbl="node4" presStyleIdx="2" presStyleCnt="69" custAng="0" custScaleX="128636" custScaleY="106839" custLinFactX="-100000" custLinFactNeighborX="-178711" custLinFactNeighborY="53778">
        <dgm:presLayoutVars>
          <dgm:chPref val="3"/>
        </dgm:presLayoutVars>
      </dgm:prSet>
      <dgm:spPr/>
      <dgm:t>
        <a:bodyPr/>
        <a:lstStyle/>
        <a:p>
          <a:endParaRPr lang="en-US"/>
        </a:p>
      </dgm:t>
    </dgm:pt>
    <dgm:pt modelId="{DC9BA917-A693-47E7-8D5F-C57A73CC0D55}" type="pres">
      <dgm:prSet presAssocID="{DCBF2806-8AB5-4F0D-B4BC-A97604563EB2}" presName="rootConnector" presStyleLbl="node4" presStyleIdx="2" presStyleCnt="69"/>
      <dgm:spPr/>
      <dgm:t>
        <a:bodyPr/>
        <a:lstStyle/>
        <a:p>
          <a:endParaRPr lang="en-US"/>
        </a:p>
      </dgm:t>
    </dgm:pt>
    <dgm:pt modelId="{476BC4EA-F64A-4C98-8559-DE9F555B3192}" type="pres">
      <dgm:prSet presAssocID="{DCBF2806-8AB5-4F0D-B4BC-A97604563EB2}" presName="hierChild4" presStyleCnt="0"/>
      <dgm:spPr/>
    </dgm:pt>
    <dgm:pt modelId="{398D1128-C1CB-4712-887C-4C18BB433A12}" type="pres">
      <dgm:prSet presAssocID="{DCBF2806-8AB5-4F0D-B4BC-A97604563EB2}" presName="hierChild5" presStyleCnt="0"/>
      <dgm:spPr/>
    </dgm:pt>
    <dgm:pt modelId="{DB8EA376-392A-4B80-A821-5BFA2185C8E0}" type="pres">
      <dgm:prSet presAssocID="{3BE37DF9-49D9-494B-AA9A-0E57B2A0D1E1}" presName="Name48" presStyleLbl="parChTrans1D4" presStyleIdx="3" presStyleCnt="69"/>
      <dgm:spPr/>
      <dgm:t>
        <a:bodyPr/>
        <a:lstStyle/>
        <a:p>
          <a:endParaRPr lang="en-US"/>
        </a:p>
      </dgm:t>
    </dgm:pt>
    <dgm:pt modelId="{DF093378-B6A4-4841-841D-ACED344F8E99}" type="pres">
      <dgm:prSet presAssocID="{72848E5C-5865-4765-BF49-77FE87B7B169}" presName="hierRoot2" presStyleCnt="0">
        <dgm:presLayoutVars>
          <dgm:hierBranch val="init"/>
        </dgm:presLayoutVars>
      </dgm:prSet>
      <dgm:spPr/>
    </dgm:pt>
    <dgm:pt modelId="{78EBF959-F842-41B0-AA48-9949F6D8692F}" type="pres">
      <dgm:prSet presAssocID="{72848E5C-5865-4765-BF49-77FE87B7B169}" presName="rootComposite" presStyleCnt="0"/>
      <dgm:spPr/>
    </dgm:pt>
    <dgm:pt modelId="{A6BCC45E-7C72-42A3-AAB7-4D1E25E6C509}" type="pres">
      <dgm:prSet presAssocID="{72848E5C-5865-4765-BF49-77FE87B7B169}" presName="rootText" presStyleLbl="node4" presStyleIdx="3" presStyleCnt="69" custLinFactX="-109059" custLinFactNeighborX="-200000" custLinFactNeighborY="53334">
        <dgm:presLayoutVars>
          <dgm:chPref val="3"/>
        </dgm:presLayoutVars>
      </dgm:prSet>
      <dgm:spPr/>
      <dgm:t>
        <a:bodyPr/>
        <a:lstStyle/>
        <a:p>
          <a:endParaRPr lang="en-US"/>
        </a:p>
      </dgm:t>
    </dgm:pt>
    <dgm:pt modelId="{19F8E121-E3D5-4B5D-B4D5-4A2F08D4C474}" type="pres">
      <dgm:prSet presAssocID="{72848E5C-5865-4765-BF49-77FE87B7B169}" presName="rootConnector" presStyleLbl="node4" presStyleIdx="3" presStyleCnt="69"/>
      <dgm:spPr/>
      <dgm:t>
        <a:bodyPr/>
        <a:lstStyle/>
        <a:p>
          <a:endParaRPr lang="en-US"/>
        </a:p>
      </dgm:t>
    </dgm:pt>
    <dgm:pt modelId="{E2127EA8-DB91-4F86-9119-2366308A735D}" type="pres">
      <dgm:prSet presAssocID="{72848E5C-5865-4765-BF49-77FE87B7B169}" presName="hierChild4" presStyleCnt="0"/>
      <dgm:spPr/>
    </dgm:pt>
    <dgm:pt modelId="{C34F1CFD-2161-4920-B93E-BCDD7ECC72EB}" type="pres">
      <dgm:prSet presAssocID="{72848E5C-5865-4765-BF49-77FE87B7B169}" presName="hierChild5" presStyleCnt="0"/>
      <dgm:spPr/>
    </dgm:pt>
    <dgm:pt modelId="{C33BFCC2-D552-4FCF-B441-02669BAC2FD9}" type="pres">
      <dgm:prSet presAssocID="{FB4F9AC0-DB1E-4726-876C-25B3E9321E49}" presName="Name48" presStyleLbl="parChTrans1D4" presStyleIdx="4" presStyleCnt="69"/>
      <dgm:spPr/>
      <dgm:t>
        <a:bodyPr/>
        <a:lstStyle/>
        <a:p>
          <a:endParaRPr lang="en-US"/>
        </a:p>
      </dgm:t>
    </dgm:pt>
    <dgm:pt modelId="{54A467EF-C953-4A27-A087-6C04C516DAC9}" type="pres">
      <dgm:prSet presAssocID="{AFC1C61D-AA75-4EEF-9DC1-6E2341627D1A}" presName="hierRoot2" presStyleCnt="0">
        <dgm:presLayoutVars>
          <dgm:hierBranch val="init"/>
        </dgm:presLayoutVars>
      </dgm:prSet>
      <dgm:spPr/>
    </dgm:pt>
    <dgm:pt modelId="{05FC6010-1500-4227-B287-9727525AA857}" type="pres">
      <dgm:prSet presAssocID="{AFC1C61D-AA75-4EEF-9DC1-6E2341627D1A}" presName="rootComposite" presStyleCnt="0"/>
      <dgm:spPr/>
    </dgm:pt>
    <dgm:pt modelId="{AD686A69-3F8E-4FBF-B1B8-0A214714B0BC}" type="pres">
      <dgm:prSet presAssocID="{AFC1C61D-AA75-4EEF-9DC1-6E2341627D1A}" presName="rootText" presStyleLbl="node4" presStyleIdx="4" presStyleCnt="69" custAng="0" custScaleX="128636" custScaleY="106839" custLinFactX="-100000" custLinFactNeighborX="-178711" custLinFactNeighborY="48998">
        <dgm:presLayoutVars>
          <dgm:chPref val="3"/>
        </dgm:presLayoutVars>
      </dgm:prSet>
      <dgm:spPr/>
      <dgm:t>
        <a:bodyPr/>
        <a:lstStyle/>
        <a:p>
          <a:endParaRPr lang="en-US"/>
        </a:p>
      </dgm:t>
    </dgm:pt>
    <dgm:pt modelId="{58DD8882-0FB0-4226-8A60-EF53E21C1347}" type="pres">
      <dgm:prSet presAssocID="{AFC1C61D-AA75-4EEF-9DC1-6E2341627D1A}" presName="rootConnector" presStyleLbl="node4" presStyleIdx="4" presStyleCnt="69"/>
      <dgm:spPr/>
      <dgm:t>
        <a:bodyPr/>
        <a:lstStyle/>
        <a:p>
          <a:endParaRPr lang="en-US"/>
        </a:p>
      </dgm:t>
    </dgm:pt>
    <dgm:pt modelId="{1234B57C-B873-4A91-94B8-9B7393C09108}" type="pres">
      <dgm:prSet presAssocID="{AFC1C61D-AA75-4EEF-9DC1-6E2341627D1A}" presName="hierChild4" presStyleCnt="0"/>
      <dgm:spPr/>
    </dgm:pt>
    <dgm:pt modelId="{93207681-EBB9-4E12-A0AF-B13B822CE6B9}" type="pres">
      <dgm:prSet presAssocID="{AFC1C61D-AA75-4EEF-9DC1-6E2341627D1A}" presName="hierChild5" presStyleCnt="0"/>
      <dgm:spPr/>
    </dgm:pt>
    <dgm:pt modelId="{DC9D705F-D671-4C42-BFEA-8A9BB7C7A070}" type="pres">
      <dgm:prSet presAssocID="{2F65DF3E-6ADB-42EF-8A13-C2CED99E7037}" presName="Name48" presStyleLbl="parChTrans1D4" presStyleIdx="5" presStyleCnt="69"/>
      <dgm:spPr/>
      <dgm:t>
        <a:bodyPr/>
        <a:lstStyle/>
        <a:p>
          <a:endParaRPr lang="en-US"/>
        </a:p>
      </dgm:t>
    </dgm:pt>
    <dgm:pt modelId="{C682D14D-123C-4058-A90D-61693B1FC95D}" type="pres">
      <dgm:prSet presAssocID="{A4FF2480-A3C3-4731-B432-BDAB9992C0FF}" presName="hierRoot2" presStyleCnt="0">
        <dgm:presLayoutVars>
          <dgm:hierBranch val="init"/>
        </dgm:presLayoutVars>
      </dgm:prSet>
      <dgm:spPr/>
    </dgm:pt>
    <dgm:pt modelId="{63DA4550-4DBB-447B-889B-561C091EFC48}" type="pres">
      <dgm:prSet presAssocID="{A4FF2480-A3C3-4731-B432-BDAB9992C0FF}" presName="rootComposite" presStyleCnt="0"/>
      <dgm:spPr/>
    </dgm:pt>
    <dgm:pt modelId="{5C5CD5B1-BD46-4E35-8EC9-6A67A518FE93}" type="pres">
      <dgm:prSet presAssocID="{A4FF2480-A3C3-4731-B432-BDAB9992C0FF}" presName="rootText" presStyleLbl="node4" presStyleIdx="5" presStyleCnt="69" custLinFactX="-106913" custLinFactNeighborX="-200000" custLinFactNeighborY="53778">
        <dgm:presLayoutVars>
          <dgm:chPref val="3"/>
        </dgm:presLayoutVars>
      </dgm:prSet>
      <dgm:spPr/>
      <dgm:t>
        <a:bodyPr/>
        <a:lstStyle/>
        <a:p>
          <a:endParaRPr lang="en-US"/>
        </a:p>
      </dgm:t>
    </dgm:pt>
    <dgm:pt modelId="{1BE7ADBD-40BA-44D2-A470-102DCB3B4347}" type="pres">
      <dgm:prSet presAssocID="{A4FF2480-A3C3-4731-B432-BDAB9992C0FF}" presName="rootConnector" presStyleLbl="node4" presStyleIdx="5" presStyleCnt="69"/>
      <dgm:spPr/>
      <dgm:t>
        <a:bodyPr/>
        <a:lstStyle/>
        <a:p>
          <a:endParaRPr lang="en-US"/>
        </a:p>
      </dgm:t>
    </dgm:pt>
    <dgm:pt modelId="{BFB15ACA-43DC-406B-8829-A38B7CA2F314}" type="pres">
      <dgm:prSet presAssocID="{A4FF2480-A3C3-4731-B432-BDAB9992C0FF}" presName="hierChild4" presStyleCnt="0"/>
      <dgm:spPr/>
    </dgm:pt>
    <dgm:pt modelId="{6D688DEC-6E4C-484A-8BC4-9EAC7F11E981}" type="pres">
      <dgm:prSet presAssocID="{A4FF2480-A3C3-4731-B432-BDAB9992C0FF}" presName="hierChild5" presStyleCnt="0"/>
      <dgm:spPr/>
    </dgm:pt>
    <dgm:pt modelId="{C614F2D6-D3E2-4670-B656-97AF82912958}" type="pres">
      <dgm:prSet presAssocID="{8CF01DAD-2CE0-4B11-AB9E-795D3C04FDAD}" presName="Name48" presStyleLbl="parChTrans1D4" presStyleIdx="6" presStyleCnt="69"/>
      <dgm:spPr/>
      <dgm:t>
        <a:bodyPr/>
        <a:lstStyle/>
        <a:p>
          <a:endParaRPr lang="en-US"/>
        </a:p>
      </dgm:t>
    </dgm:pt>
    <dgm:pt modelId="{0C157311-B99B-4DE5-8E86-DB0D173123E7}" type="pres">
      <dgm:prSet presAssocID="{561A9E8D-FB8F-4DC6-A6B1-FCCE79D51C33}" presName="hierRoot2" presStyleCnt="0">
        <dgm:presLayoutVars>
          <dgm:hierBranch val="init"/>
        </dgm:presLayoutVars>
      </dgm:prSet>
      <dgm:spPr/>
    </dgm:pt>
    <dgm:pt modelId="{F8C781DE-C047-40DB-8F22-7B1CA7175EDA}" type="pres">
      <dgm:prSet presAssocID="{561A9E8D-FB8F-4DC6-A6B1-FCCE79D51C33}" presName="rootComposite" presStyleCnt="0"/>
      <dgm:spPr/>
    </dgm:pt>
    <dgm:pt modelId="{0B69047D-A757-48A3-B40C-756572E95038}" type="pres">
      <dgm:prSet presAssocID="{561A9E8D-FB8F-4DC6-A6B1-FCCE79D51C33}" presName="rootText" presStyleLbl="node4" presStyleIdx="6" presStyleCnt="69" custAng="0" custScaleX="128636" custScaleY="106839" custLinFactX="-100000" custLinFactNeighborX="-176871" custLinFactNeighborY="51573">
        <dgm:presLayoutVars>
          <dgm:chPref val="3"/>
        </dgm:presLayoutVars>
      </dgm:prSet>
      <dgm:spPr/>
      <dgm:t>
        <a:bodyPr/>
        <a:lstStyle/>
        <a:p>
          <a:endParaRPr lang="en-US"/>
        </a:p>
      </dgm:t>
    </dgm:pt>
    <dgm:pt modelId="{3CC289F9-33A5-4C7D-BF95-116BCCA06C56}" type="pres">
      <dgm:prSet presAssocID="{561A9E8D-FB8F-4DC6-A6B1-FCCE79D51C33}" presName="rootConnector" presStyleLbl="node4" presStyleIdx="6" presStyleCnt="69"/>
      <dgm:spPr/>
      <dgm:t>
        <a:bodyPr/>
        <a:lstStyle/>
        <a:p>
          <a:endParaRPr lang="en-US"/>
        </a:p>
      </dgm:t>
    </dgm:pt>
    <dgm:pt modelId="{72C38FEE-B2E6-456C-8772-979476E5CE13}" type="pres">
      <dgm:prSet presAssocID="{561A9E8D-FB8F-4DC6-A6B1-FCCE79D51C33}" presName="hierChild4" presStyleCnt="0"/>
      <dgm:spPr/>
    </dgm:pt>
    <dgm:pt modelId="{FE1FB506-5BF6-4364-BDC0-1CEB7A999761}" type="pres">
      <dgm:prSet presAssocID="{561A9E8D-FB8F-4DC6-A6B1-FCCE79D51C33}" presName="hierChild5" presStyleCnt="0"/>
      <dgm:spPr/>
    </dgm:pt>
    <dgm:pt modelId="{7946E63B-8384-486E-A5E4-7367D1886304}" type="pres">
      <dgm:prSet presAssocID="{087BEDA1-6589-4625-9A57-D4FA39A092E0}" presName="hierChild5" presStyleCnt="0"/>
      <dgm:spPr/>
    </dgm:pt>
    <dgm:pt modelId="{7A51A0DE-06C3-4EC4-A72D-D0DBD622CD1B}" type="pres">
      <dgm:prSet presAssocID="{FF86DDC2-44AA-4DF3-81E8-807A6F545DBD}" presName="Name48" presStyleLbl="parChTrans1D4" presStyleIdx="7" presStyleCnt="69"/>
      <dgm:spPr/>
      <dgm:t>
        <a:bodyPr/>
        <a:lstStyle/>
        <a:p>
          <a:endParaRPr lang="en-US"/>
        </a:p>
      </dgm:t>
    </dgm:pt>
    <dgm:pt modelId="{042F0103-4E3C-4D79-9E1C-97244E08D2D3}" type="pres">
      <dgm:prSet presAssocID="{85DC43C3-F153-497D-9C93-ECFE49763149}" presName="hierRoot2" presStyleCnt="0">
        <dgm:presLayoutVars>
          <dgm:hierBranch val="hang"/>
        </dgm:presLayoutVars>
      </dgm:prSet>
      <dgm:spPr/>
    </dgm:pt>
    <dgm:pt modelId="{7550EDEE-1AD4-4C19-949E-0B5E908C404F}" type="pres">
      <dgm:prSet presAssocID="{85DC43C3-F153-497D-9C93-ECFE49763149}" presName="rootComposite" presStyleCnt="0"/>
      <dgm:spPr/>
    </dgm:pt>
    <dgm:pt modelId="{6E23E89C-6ACA-4AFA-BC76-6A3B1F30F242}" type="pres">
      <dgm:prSet presAssocID="{85DC43C3-F153-497D-9C93-ECFE49763149}" presName="rootText" presStyleLbl="node4" presStyleIdx="7" presStyleCnt="69" custScaleX="130008" custScaleY="166019" custLinFactX="-100000" custLinFactNeighborX="-167469" custLinFactNeighborY="53778">
        <dgm:presLayoutVars>
          <dgm:chPref val="3"/>
        </dgm:presLayoutVars>
      </dgm:prSet>
      <dgm:spPr/>
      <dgm:t>
        <a:bodyPr/>
        <a:lstStyle/>
        <a:p>
          <a:endParaRPr lang="en-US"/>
        </a:p>
      </dgm:t>
    </dgm:pt>
    <dgm:pt modelId="{B546781D-39CC-4DAE-9878-4E04208F34D4}" type="pres">
      <dgm:prSet presAssocID="{85DC43C3-F153-497D-9C93-ECFE49763149}" presName="rootConnector" presStyleLbl="node4" presStyleIdx="7" presStyleCnt="69"/>
      <dgm:spPr/>
      <dgm:t>
        <a:bodyPr/>
        <a:lstStyle/>
        <a:p>
          <a:endParaRPr lang="en-US"/>
        </a:p>
      </dgm:t>
    </dgm:pt>
    <dgm:pt modelId="{09132A93-A88C-49A7-863B-4A35698C29F1}" type="pres">
      <dgm:prSet presAssocID="{85DC43C3-F153-497D-9C93-ECFE49763149}" presName="hierChild4" presStyleCnt="0"/>
      <dgm:spPr/>
    </dgm:pt>
    <dgm:pt modelId="{B832F774-CED9-4947-BDC1-E81D2D973209}" type="pres">
      <dgm:prSet presAssocID="{85DC43C3-F153-497D-9C93-ECFE49763149}" presName="hierChild5" presStyleCnt="0"/>
      <dgm:spPr/>
    </dgm:pt>
    <dgm:pt modelId="{C9B8CF5F-2614-4A69-8B57-EADF4939B639}" type="pres">
      <dgm:prSet presAssocID="{C28BCFD6-1F80-48C8-9287-92B211B3DE1C}" presName="Name48" presStyleLbl="parChTrans1D4" presStyleIdx="8" presStyleCnt="69"/>
      <dgm:spPr/>
      <dgm:t>
        <a:bodyPr/>
        <a:lstStyle/>
        <a:p>
          <a:endParaRPr lang="en-US"/>
        </a:p>
      </dgm:t>
    </dgm:pt>
    <dgm:pt modelId="{B6C28A6C-7584-4379-A1C3-E37EC1F3D820}" type="pres">
      <dgm:prSet presAssocID="{1FD85681-E3A2-4DD3-BDF8-F4C1D358E034}" presName="hierRoot2" presStyleCnt="0">
        <dgm:presLayoutVars>
          <dgm:hierBranch val="hang"/>
        </dgm:presLayoutVars>
      </dgm:prSet>
      <dgm:spPr/>
    </dgm:pt>
    <dgm:pt modelId="{A2A659F6-E31C-4148-AF26-E1F7D33CE879}" type="pres">
      <dgm:prSet presAssocID="{1FD85681-E3A2-4DD3-BDF8-F4C1D358E034}" presName="rootComposite" presStyleCnt="0"/>
      <dgm:spPr/>
    </dgm:pt>
    <dgm:pt modelId="{BBD74B4A-6FB9-42D7-81C5-985E8F61226F}" type="pres">
      <dgm:prSet presAssocID="{1FD85681-E3A2-4DD3-BDF8-F4C1D358E034}" presName="rootText" presStyleLbl="node4" presStyleIdx="8" presStyleCnt="69" custLinFactX="-100000" custLinFactNeighborX="-167469" custLinFactNeighborY="53778">
        <dgm:presLayoutVars>
          <dgm:chPref val="3"/>
        </dgm:presLayoutVars>
      </dgm:prSet>
      <dgm:spPr/>
      <dgm:t>
        <a:bodyPr/>
        <a:lstStyle/>
        <a:p>
          <a:endParaRPr lang="en-US"/>
        </a:p>
      </dgm:t>
    </dgm:pt>
    <dgm:pt modelId="{3B666E37-2536-44CA-835B-FFCDD0EC1448}" type="pres">
      <dgm:prSet presAssocID="{1FD85681-E3A2-4DD3-BDF8-F4C1D358E034}" presName="rootConnector" presStyleLbl="node4" presStyleIdx="8" presStyleCnt="69"/>
      <dgm:spPr/>
      <dgm:t>
        <a:bodyPr/>
        <a:lstStyle/>
        <a:p>
          <a:endParaRPr lang="en-US"/>
        </a:p>
      </dgm:t>
    </dgm:pt>
    <dgm:pt modelId="{F5E4C631-2369-4A29-9BAA-DF7DFE051EBB}" type="pres">
      <dgm:prSet presAssocID="{1FD85681-E3A2-4DD3-BDF8-F4C1D358E034}" presName="hierChild4" presStyleCnt="0"/>
      <dgm:spPr/>
    </dgm:pt>
    <dgm:pt modelId="{64402B1F-3DC1-431C-B730-EA1AE34F1B54}" type="pres">
      <dgm:prSet presAssocID="{D4713E08-16AC-45E6-86DB-CD5AA9EBDAC5}" presName="Name48" presStyleLbl="parChTrans1D4" presStyleIdx="9" presStyleCnt="69"/>
      <dgm:spPr/>
      <dgm:t>
        <a:bodyPr/>
        <a:lstStyle/>
        <a:p>
          <a:endParaRPr lang="en-US"/>
        </a:p>
      </dgm:t>
    </dgm:pt>
    <dgm:pt modelId="{1D5A847F-5D40-4E36-AF2E-9E74EACC35D9}" type="pres">
      <dgm:prSet presAssocID="{3F6F4569-F277-43B9-A0E9-78D2ED0A941D}" presName="hierRoot2" presStyleCnt="0">
        <dgm:presLayoutVars>
          <dgm:hierBranch val="hang"/>
        </dgm:presLayoutVars>
      </dgm:prSet>
      <dgm:spPr/>
    </dgm:pt>
    <dgm:pt modelId="{2AC79C76-74E5-4548-8B54-2DC9C2B945C8}" type="pres">
      <dgm:prSet presAssocID="{3F6F4569-F277-43B9-A0E9-78D2ED0A941D}" presName="rootComposite" presStyleCnt="0"/>
      <dgm:spPr/>
    </dgm:pt>
    <dgm:pt modelId="{62BE2C7D-F2E3-4F59-AB51-84CC93079662}" type="pres">
      <dgm:prSet presAssocID="{3F6F4569-F277-43B9-A0E9-78D2ED0A941D}" presName="rootText" presStyleLbl="node4" presStyleIdx="9" presStyleCnt="69" custLinFactX="-100000" custLinFactNeighborX="-167469" custLinFactNeighborY="53778">
        <dgm:presLayoutVars>
          <dgm:chPref val="3"/>
        </dgm:presLayoutVars>
      </dgm:prSet>
      <dgm:spPr/>
      <dgm:t>
        <a:bodyPr/>
        <a:lstStyle/>
        <a:p>
          <a:endParaRPr lang="en-US"/>
        </a:p>
      </dgm:t>
    </dgm:pt>
    <dgm:pt modelId="{F4EEDD2A-DF04-49F0-8327-9D99E395537D}" type="pres">
      <dgm:prSet presAssocID="{3F6F4569-F277-43B9-A0E9-78D2ED0A941D}" presName="rootConnector" presStyleLbl="node4" presStyleIdx="9" presStyleCnt="69"/>
      <dgm:spPr/>
      <dgm:t>
        <a:bodyPr/>
        <a:lstStyle/>
        <a:p>
          <a:endParaRPr lang="en-US"/>
        </a:p>
      </dgm:t>
    </dgm:pt>
    <dgm:pt modelId="{24E48466-DF24-4836-BA91-7A2DDE319017}" type="pres">
      <dgm:prSet presAssocID="{3F6F4569-F277-43B9-A0E9-78D2ED0A941D}" presName="hierChild4" presStyleCnt="0"/>
      <dgm:spPr/>
    </dgm:pt>
    <dgm:pt modelId="{7C4F6241-39FA-4DEB-A2DC-CA63AFAB0EB0}" type="pres">
      <dgm:prSet presAssocID="{3F6F4569-F277-43B9-A0E9-78D2ED0A941D}" presName="hierChild5" presStyleCnt="0"/>
      <dgm:spPr/>
    </dgm:pt>
    <dgm:pt modelId="{47C6584E-A9B0-4103-A971-95A273AA0BA6}" type="pres">
      <dgm:prSet presAssocID="{C728B118-9EB6-4623-9816-E591C2D14A78}" presName="Name48" presStyleLbl="parChTrans1D4" presStyleIdx="10" presStyleCnt="69"/>
      <dgm:spPr/>
      <dgm:t>
        <a:bodyPr/>
        <a:lstStyle/>
        <a:p>
          <a:endParaRPr lang="en-US"/>
        </a:p>
      </dgm:t>
    </dgm:pt>
    <dgm:pt modelId="{D00D7364-953B-4E92-B907-3595418DDAB4}" type="pres">
      <dgm:prSet presAssocID="{999228E1-85A4-4178-8998-57FF05FDFDD2}" presName="hierRoot2" presStyleCnt="0">
        <dgm:presLayoutVars>
          <dgm:hierBranch val="hang"/>
        </dgm:presLayoutVars>
      </dgm:prSet>
      <dgm:spPr/>
    </dgm:pt>
    <dgm:pt modelId="{80E3B443-3911-4210-94CB-5E607B164438}" type="pres">
      <dgm:prSet presAssocID="{999228E1-85A4-4178-8998-57FF05FDFDD2}" presName="rootComposite" presStyleCnt="0"/>
      <dgm:spPr/>
    </dgm:pt>
    <dgm:pt modelId="{327F9DBA-52FA-4B1B-9F03-C157A3DE81F1}" type="pres">
      <dgm:prSet presAssocID="{999228E1-85A4-4178-8998-57FF05FDFDD2}" presName="rootText" presStyleLbl="node4" presStyleIdx="10" presStyleCnt="69" custLinFactX="-100000" custLinFactNeighborX="-167469" custLinFactNeighborY="53778">
        <dgm:presLayoutVars>
          <dgm:chPref val="3"/>
        </dgm:presLayoutVars>
      </dgm:prSet>
      <dgm:spPr/>
      <dgm:t>
        <a:bodyPr/>
        <a:lstStyle/>
        <a:p>
          <a:endParaRPr lang="en-US"/>
        </a:p>
      </dgm:t>
    </dgm:pt>
    <dgm:pt modelId="{608EDC99-6887-4180-A7F2-A26360CFF893}" type="pres">
      <dgm:prSet presAssocID="{999228E1-85A4-4178-8998-57FF05FDFDD2}" presName="rootConnector" presStyleLbl="node4" presStyleIdx="10" presStyleCnt="69"/>
      <dgm:spPr/>
      <dgm:t>
        <a:bodyPr/>
        <a:lstStyle/>
        <a:p>
          <a:endParaRPr lang="en-US"/>
        </a:p>
      </dgm:t>
    </dgm:pt>
    <dgm:pt modelId="{3C6A40EF-6385-4C84-8DDD-D4DBA5AA0ABF}" type="pres">
      <dgm:prSet presAssocID="{999228E1-85A4-4178-8998-57FF05FDFDD2}" presName="hierChild4" presStyleCnt="0"/>
      <dgm:spPr/>
    </dgm:pt>
    <dgm:pt modelId="{321A6802-1A8E-4139-926C-E23A62557437}" type="pres">
      <dgm:prSet presAssocID="{999228E1-85A4-4178-8998-57FF05FDFDD2}" presName="hierChild5" presStyleCnt="0"/>
      <dgm:spPr/>
    </dgm:pt>
    <dgm:pt modelId="{57FB7FC5-BAE3-49FF-A6AB-B11DC916F04D}" type="pres">
      <dgm:prSet presAssocID="{EFB9E359-D473-4A89-B2B9-C70450DB7902}" presName="Name48" presStyleLbl="parChTrans1D4" presStyleIdx="11" presStyleCnt="69"/>
      <dgm:spPr/>
      <dgm:t>
        <a:bodyPr/>
        <a:lstStyle/>
        <a:p>
          <a:endParaRPr lang="en-US"/>
        </a:p>
      </dgm:t>
    </dgm:pt>
    <dgm:pt modelId="{D706C095-7D08-4F87-B0E2-9ED27A3A4280}" type="pres">
      <dgm:prSet presAssocID="{CEECC722-1579-4A5C-A0FF-233121982DDB}" presName="hierRoot2" presStyleCnt="0">
        <dgm:presLayoutVars>
          <dgm:hierBranch val="hang"/>
        </dgm:presLayoutVars>
      </dgm:prSet>
      <dgm:spPr/>
    </dgm:pt>
    <dgm:pt modelId="{6F2C7200-D952-49F8-85BF-01CA2E715933}" type="pres">
      <dgm:prSet presAssocID="{CEECC722-1579-4A5C-A0FF-233121982DDB}" presName="rootComposite" presStyleCnt="0"/>
      <dgm:spPr/>
    </dgm:pt>
    <dgm:pt modelId="{142643AD-3C82-4965-8517-73860C3B8A9D}" type="pres">
      <dgm:prSet presAssocID="{CEECC722-1579-4A5C-A0FF-233121982DDB}" presName="rootText" presStyleLbl="node4" presStyleIdx="11" presStyleCnt="69" custLinFactX="-100000" custLinFactNeighborX="-167469" custLinFactNeighborY="53778">
        <dgm:presLayoutVars>
          <dgm:chPref val="3"/>
        </dgm:presLayoutVars>
      </dgm:prSet>
      <dgm:spPr/>
      <dgm:t>
        <a:bodyPr/>
        <a:lstStyle/>
        <a:p>
          <a:endParaRPr lang="en-US"/>
        </a:p>
      </dgm:t>
    </dgm:pt>
    <dgm:pt modelId="{C4DD0D3C-9D8B-4DC0-88F6-644731EB03E0}" type="pres">
      <dgm:prSet presAssocID="{CEECC722-1579-4A5C-A0FF-233121982DDB}" presName="rootConnector" presStyleLbl="node4" presStyleIdx="11" presStyleCnt="69"/>
      <dgm:spPr/>
      <dgm:t>
        <a:bodyPr/>
        <a:lstStyle/>
        <a:p>
          <a:endParaRPr lang="en-US"/>
        </a:p>
      </dgm:t>
    </dgm:pt>
    <dgm:pt modelId="{5A1492D8-B479-4CA9-B1F3-93CD759B42C3}" type="pres">
      <dgm:prSet presAssocID="{CEECC722-1579-4A5C-A0FF-233121982DDB}" presName="hierChild4" presStyleCnt="0"/>
      <dgm:spPr/>
    </dgm:pt>
    <dgm:pt modelId="{304EF9D9-8D53-4ABD-B359-F10B9BFA2CB9}" type="pres">
      <dgm:prSet presAssocID="{CEECC722-1579-4A5C-A0FF-233121982DDB}" presName="hierChild5" presStyleCnt="0"/>
      <dgm:spPr/>
    </dgm:pt>
    <dgm:pt modelId="{60079B60-4A0A-4F37-A815-78401E4151B4}" type="pres">
      <dgm:prSet presAssocID="{DA0BF056-8C2F-4445-A323-C41163A08C17}" presName="Name48" presStyleLbl="parChTrans1D4" presStyleIdx="12" presStyleCnt="69"/>
      <dgm:spPr/>
      <dgm:t>
        <a:bodyPr/>
        <a:lstStyle/>
        <a:p>
          <a:endParaRPr lang="en-US"/>
        </a:p>
      </dgm:t>
    </dgm:pt>
    <dgm:pt modelId="{1AA26E51-C3FF-42EA-88E6-CECEDBD6275E}" type="pres">
      <dgm:prSet presAssocID="{5F9C06ED-DC2A-414A-99E5-1461AE51030B}" presName="hierRoot2" presStyleCnt="0">
        <dgm:presLayoutVars>
          <dgm:hierBranch val="hang"/>
        </dgm:presLayoutVars>
      </dgm:prSet>
      <dgm:spPr/>
    </dgm:pt>
    <dgm:pt modelId="{6FF30360-224E-4191-A873-EE6C4B119E5C}" type="pres">
      <dgm:prSet presAssocID="{5F9C06ED-DC2A-414A-99E5-1461AE51030B}" presName="rootComposite" presStyleCnt="0"/>
      <dgm:spPr/>
    </dgm:pt>
    <dgm:pt modelId="{76125AAA-2C4C-4D8D-BEAD-58392B9A25C0}" type="pres">
      <dgm:prSet presAssocID="{5F9C06ED-DC2A-414A-99E5-1461AE51030B}" presName="rootText" presStyleLbl="node4" presStyleIdx="12" presStyleCnt="69" custLinFactX="-100000" custLinFactNeighborX="-167469" custLinFactNeighborY="53778">
        <dgm:presLayoutVars>
          <dgm:chPref val="3"/>
        </dgm:presLayoutVars>
      </dgm:prSet>
      <dgm:spPr/>
      <dgm:t>
        <a:bodyPr/>
        <a:lstStyle/>
        <a:p>
          <a:endParaRPr lang="en-US"/>
        </a:p>
      </dgm:t>
    </dgm:pt>
    <dgm:pt modelId="{B85162EA-5075-4E10-9FF0-3DD6689A8CC1}" type="pres">
      <dgm:prSet presAssocID="{5F9C06ED-DC2A-414A-99E5-1461AE51030B}" presName="rootConnector" presStyleLbl="node4" presStyleIdx="12" presStyleCnt="69"/>
      <dgm:spPr/>
      <dgm:t>
        <a:bodyPr/>
        <a:lstStyle/>
        <a:p>
          <a:endParaRPr lang="en-US"/>
        </a:p>
      </dgm:t>
    </dgm:pt>
    <dgm:pt modelId="{1B9F5951-A7B5-4D29-A9DD-57755225347A}" type="pres">
      <dgm:prSet presAssocID="{5F9C06ED-DC2A-414A-99E5-1461AE51030B}" presName="hierChild4" presStyleCnt="0"/>
      <dgm:spPr/>
    </dgm:pt>
    <dgm:pt modelId="{E172EB05-BD9C-42AD-AA40-DA23305644E0}" type="pres">
      <dgm:prSet presAssocID="{5F9C06ED-DC2A-414A-99E5-1461AE51030B}" presName="hierChild5" presStyleCnt="0"/>
      <dgm:spPr/>
    </dgm:pt>
    <dgm:pt modelId="{447D54E6-2C5A-4C93-88B1-A284DA1D39B2}" type="pres">
      <dgm:prSet presAssocID="{270E9774-74D2-4B67-9A3B-93B734A4954D}" presName="Name48" presStyleLbl="parChTrans1D4" presStyleIdx="13" presStyleCnt="69"/>
      <dgm:spPr/>
      <dgm:t>
        <a:bodyPr/>
        <a:lstStyle/>
        <a:p>
          <a:endParaRPr lang="en-US"/>
        </a:p>
      </dgm:t>
    </dgm:pt>
    <dgm:pt modelId="{9014AF05-FFC4-4A92-9056-495A34F21D31}" type="pres">
      <dgm:prSet presAssocID="{CC9A8A03-FCE9-4383-8D30-276DA7CE2707}" presName="hierRoot2" presStyleCnt="0">
        <dgm:presLayoutVars>
          <dgm:hierBranch val="hang"/>
        </dgm:presLayoutVars>
      </dgm:prSet>
      <dgm:spPr/>
    </dgm:pt>
    <dgm:pt modelId="{9F63FD33-A134-4E77-96F7-2B668E289736}" type="pres">
      <dgm:prSet presAssocID="{CC9A8A03-FCE9-4383-8D30-276DA7CE2707}" presName="rootComposite" presStyleCnt="0"/>
      <dgm:spPr/>
    </dgm:pt>
    <dgm:pt modelId="{7AEB5F79-629B-4841-BAB9-B7BDB2B667FE}" type="pres">
      <dgm:prSet presAssocID="{CC9A8A03-FCE9-4383-8D30-276DA7CE2707}" presName="rootText" presStyleLbl="node4" presStyleIdx="13" presStyleCnt="69" custLinFactX="-100000" custLinFactNeighborX="-167469" custLinFactNeighborY="53778">
        <dgm:presLayoutVars>
          <dgm:chPref val="3"/>
        </dgm:presLayoutVars>
      </dgm:prSet>
      <dgm:spPr/>
      <dgm:t>
        <a:bodyPr/>
        <a:lstStyle/>
        <a:p>
          <a:endParaRPr lang="en-US"/>
        </a:p>
      </dgm:t>
    </dgm:pt>
    <dgm:pt modelId="{15FB18AE-33E7-4B10-AAF3-FC49EA576747}" type="pres">
      <dgm:prSet presAssocID="{CC9A8A03-FCE9-4383-8D30-276DA7CE2707}" presName="rootConnector" presStyleLbl="node4" presStyleIdx="13" presStyleCnt="69"/>
      <dgm:spPr/>
      <dgm:t>
        <a:bodyPr/>
        <a:lstStyle/>
        <a:p>
          <a:endParaRPr lang="en-US"/>
        </a:p>
      </dgm:t>
    </dgm:pt>
    <dgm:pt modelId="{85A26A0C-578D-4DF4-BC01-62DED2399F99}" type="pres">
      <dgm:prSet presAssocID="{CC9A8A03-FCE9-4383-8D30-276DA7CE2707}" presName="hierChild4" presStyleCnt="0"/>
      <dgm:spPr/>
    </dgm:pt>
    <dgm:pt modelId="{AE7522FA-CAC3-44FD-B3C7-6218646215D5}" type="pres">
      <dgm:prSet presAssocID="{CC9A8A03-FCE9-4383-8D30-276DA7CE2707}" presName="hierChild5" presStyleCnt="0"/>
      <dgm:spPr/>
    </dgm:pt>
    <dgm:pt modelId="{AB0E9FCB-F49E-4216-B6F0-67C28C03E51D}" type="pres">
      <dgm:prSet presAssocID="{CB793891-68EA-44ED-A76B-DC06CF862216}" presName="Name48" presStyleLbl="parChTrans1D4" presStyleIdx="14" presStyleCnt="69"/>
      <dgm:spPr/>
      <dgm:t>
        <a:bodyPr/>
        <a:lstStyle/>
        <a:p>
          <a:endParaRPr lang="en-US"/>
        </a:p>
      </dgm:t>
    </dgm:pt>
    <dgm:pt modelId="{D92DA6FC-B1D6-4DF6-8A99-62AD960E93D3}" type="pres">
      <dgm:prSet presAssocID="{BE46E5BC-A09D-4FC0-BCC0-8D8DBB1E7E52}" presName="hierRoot2" presStyleCnt="0">
        <dgm:presLayoutVars>
          <dgm:hierBranch val="hang"/>
        </dgm:presLayoutVars>
      </dgm:prSet>
      <dgm:spPr/>
    </dgm:pt>
    <dgm:pt modelId="{3491F192-DADC-4950-BDCF-BB619DF504E5}" type="pres">
      <dgm:prSet presAssocID="{BE46E5BC-A09D-4FC0-BCC0-8D8DBB1E7E52}" presName="rootComposite" presStyleCnt="0"/>
      <dgm:spPr/>
    </dgm:pt>
    <dgm:pt modelId="{BF656F8E-79A8-49EC-83CA-44FE3888B30B}" type="pres">
      <dgm:prSet presAssocID="{BE46E5BC-A09D-4FC0-BCC0-8D8DBB1E7E52}" presName="rootText" presStyleLbl="node4" presStyleIdx="14" presStyleCnt="69" custLinFactX="-100000" custLinFactNeighborX="-167469" custLinFactNeighborY="53778">
        <dgm:presLayoutVars>
          <dgm:chPref val="3"/>
        </dgm:presLayoutVars>
      </dgm:prSet>
      <dgm:spPr/>
      <dgm:t>
        <a:bodyPr/>
        <a:lstStyle/>
        <a:p>
          <a:endParaRPr lang="en-US"/>
        </a:p>
      </dgm:t>
    </dgm:pt>
    <dgm:pt modelId="{135BD496-66CD-402D-A46C-C82E85C4604D}" type="pres">
      <dgm:prSet presAssocID="{BE46E5BC-A09D-4FC0-BCC0-8D8DBB1E7E52}" presName="rootConnector" presStyleLbl="node4" presStyleIdx="14" presStyleCnt="69"/>
      <dgm:spPr/>
      <dgm:t>
        <a:bodyPr/>
        <a:lstStyle/>
        <a:p>
          <a:endParaRPr lang="en-US"/>
        </a:p>
      </dgm:t>
    </dgm:pt>
    <dgm:pt modelId="{8421B942-CD65-45D8-8C1E-E1360D3C901C}" type="pres">
      <dgm:prSet presAssocID="{BE46E5BC-A09D-4FC0-BCC0-8D8DBB1E7E52}" presName="hierChild4" presStyleCnt="0"/>
      <dgm:spPr/>
    </dgm:pt>
    <dgm:pt modelId="{F4B35F19-BFF1-4E40-B7E3-5AAE456FE16C}" type="pres">
      <dgm:prSet presAssocID="{BE46E5BC-A09D-4FC0-BCC0-8D8DBB1E7E52}" presName="hierChild5" presStyleCnt="0"/>
      <dgm:spPr/>
    </dgm:pt>
    <dgm:pt modelId="{B888FF5C-5DB7-4C3D-9C63-318AB5085313}" type="pres">
      <dgm:prSet presAssocID="{48F1A3DC-07A6-432E-81EB-F30BDC1E921F}" presName="Name48" presStyleLbl="parChTrans1D4" presStyleIdx="15" presStyleCnt="69"/>
      <dgm:spPr/>
      <dgm:t>
        <a:bodyPr/>
        <a:lstStyle/>
        <a:p>
          <a:endParaRPr lang="en-US"/>
        </a:p>
      </dgm:t>
    </dgm:pt>
    <dgm:pt modelId="{D4F60042-6A8C-4C9C-B017-06E501FA0309}" type="pres">
      <dgm:prSet presAssocID="{D2D8F0CD-7157-4DCB-BF51-DCA3DB9E9CE3}" presName="hierRoot2" presStyleCnt="0">
        <dgm:presLayoutVars>
          <dgm:hierBranch val="hang"/>
        </dgm:presLayoutVars>
      </dgm:prSet>
      <dgm:spPr/>
    </dgm:pt>
    <dgm:pt modelId="{6E57CF57-F3DF-45DE-BF33-7FA3AA6931DF}" type="pres">
      <dgm:prSet presAssocID="{D2D8F0CD-7157-4DCB-BF51-DCA3DB9E9CE3}" presName="rootComposite" presStyleCnt="0"/>
      <dgm:spPr/>
    </dgm:pt>
    <dgm:pt modelId="{44236E41-4BE4-4C72-AAD7-8E1E294895D1}" type="pres">
      <dgm:prSet presAssocID="{D2D8F0CD-7157-4DCB-BF51-DCA3DB9E9CE3}" presName="rootText" presStyleLbl="node4" presStyleIdx="15" presStyleCnt="69" custLinFactX="-100000" custLinFactNeighborX="-167469" custLinFactNeighborY="53778">
        <dgm:presLayoutVars>
          <dgm:chPref val="3"/>
        </dgm:presLayoutVars>
      </dgm:prSet>
      <dgm:spPr/>
      <dgm:t>
        <a:bodyPr/>
        <a:lstStyle/>
        <a:p>
          <a:endParaRPr lang="en-US"/>
        </a:p>
      </dgm:t>
    </dgm:pt>
    <dgm:pt modelId="{ED0EF007-CF3F-458B-8761-62D94343AD00}" type="pres">
      <dgm:prSet presAssocID="{D2D8F0CD-7157-4DCB-BF51-DCA3DB9E9CE3}" presName="rootConnector" presStyleLbl="node4" presStyleIdx="15" presStyleCnt="69"/>
      <dgm:spPr/>
      <dgm:t>
        <a:bodyPr/>
        <a:lstStyle/>
        <a:p>
          <a:endParaRPr lang="en-US"/>
        </a:p>
      </dgm:t>
    </dgm:pt>
    <dgm:pt modelId="{47F4965F-169B-434E-8043-6EE9E5B35340}" type="pres">
      <dgm:prSet presAssocID="{D2D8F0CD-7157-4DCB-BF51-DCA3DB9E9CE3}" presName="hierChild4" presStyleCnt="0"/>
      <dgm:spPr/>
    </dgm:pt>
    <dgm:pt modelId="{FC04BEF5-B865-47C6-B1F6-473C616C6BF7}" type="pres">
      <dgm:prSet presAssocID="{D2D8F0CD-7157-4DCB-BF51-DCA3DB9E9CE3}" presName="hierChild5" presStyleCnt="0"/>
      <dgm:spPr/>
    </dgm:pt>
    <dgm:pt modelId="{AE03421A-8B76-4F60-9A13-4E234FFF7DB4}" type="pres">
      <dgm:prSet presAssocID="{5E9074D5-FDDB-4565-8C05-7E8C0F02927F}" presName="Name48" presStyleLbl="parChTrans1D4" presStyleIdx="16" presStyleCnt="69"/>
      <dgm:spPr/>
      <dgm:t>
        <a:bodyPr/>
        <a:lstStyle/>
        <a:p>
          <a:endParaRPr lang="en-US"/>
        </a:p>
      </dgm:t>
    </dgm:pt>
    <dgm:pt modelId="{5A77EC00-B843-4FFF-A3F3-7874F8D33667}" type="pres">
      <dgm:prSet presAssocID="{44273659-B0B0-4941-953A-D9EB8AC33A3F}" presName="hierRoot2" presStyleCnt="0">
        <dgm:presLayoutVars>
          <dgm:hierBranch val="hang"/>
        </dgm:presLayoutVars>
      </dgm:prSet>
      <dgm:spPr/>
    </dgm:pt>
    <dgm:pt modelId="{57756BD9-33DA-40B0-A52B-0646A86857EA}" type="pres">
      <dgm:prSet presAssocID="{44273659-B0B0-4941-953A-D9EB8AC33A3F}" presName="rootComposite" presStyleCnt="0"/>
      <dgm:spPr/>
    </dgm:pt>
    <dgm:pt modelId="{8811E4A5-D974-4BF5-BF92-19148DDBC395}" type="pres">
      <dgm:prSet presAssocID="{44273659-B0B0-4941-953A-D9EB8AC33A3F}" presName="rootText" presStyleLbl="node4" presStyleIdx="16" presStyleCnt="69" custLinFactX="-100000" custLinFactNeighborX="-167469" custLinFactNeighborY="53778">
        <dgm:presLayoutVars>
          <dgm:chPref val="3"/>
        </dgm:presLayoutVars>
      </dgm:prSet>
      <dgm:spPr/>
      <dgm:t>
        <a:bodyPr/>
        <a:lstStyle/>
        <a:p>
          <a:endParaRPr lang="en-US"/>
        </a:p>
      </dgm:t>
    </dgm:pt>
    <dgm:pt modelId="{0942173F-D94D-4D6D-B3B5-63C4D979D33A}" type="pres">
      <dgm:prSet presAssocID="{44273659-B0B0-4941-953A-D9EB8AC33A3F}" presName="rootConnector" presStyleLbl="node4" presStyleIdx="16" presStyleCnt="69"/>
      <dgm:spPr/>
      <dgm:t>
        <a:bodyPr/>
        <a:lstStyle/>
        <a:p>
          <a:endParaRPr lang="en-US"/>
        </a:p>
      </dgm:t>
    </dgm:pt>
    <dgm:pt modelId="{5D4E0C8A-07FD-4CFE-BE85-98820AE82933}" type="pres">
      <dgm:prSet presAssocID="{44273659-B0B0-4941-953A-D9EB8AC33A3F}" presName="hierChild4" presStyleCnt="0"/>
      <dgm:spPr/>
    </dgm:pt>
    <dgm:pt modelId="{BBF5B116-4FD0-40FF-904C-561597346120}" type="pres">
      <dgm:prSet presAssocID="{44273659-B0B0-4941-953A-D9EB8AC33A3F}" presName="hierChild5" presStyleCnt="0"/>
      <dgm:spPr/>
    </dgm:pt>
    <dgm:pt modelId="{6F4F5243-BE34-4B74-AB1A-B45DF1627471}" type="pres">
      <dgm:prSet presAssocID="{1FD85681-E3A2-4DD3-BDF8-F4C1D358E034}" presName="hierChild5" presStyleCnt="0"/>
      <dgm:spPr/>
    </dgm:pt>
    <dgm:pt modelId="{8F8043B8-719C-4057-83F5-86150AA16DD1}" type="pres">
      <dgm:prSet presAssocID="{C6D025CE-9B3E-49D8-9A9D-606287541A3C}" presName="Name48" presStyleLbl="parChTrans1D4" presStyleIdx="17" presStyleCnt="69"/>
      <dgm:spPr/>
      <dgm:t>
        <a:bodyPr/>
        <a:lstStyle/>
        <a:p>
          <a:endParaRPr lang="en-US"/>
        </a:p>
      </dgm:t>
    </dgm:pt>
    <dgm:pt modelId="{9AABB2E5-6EF6-4BBD-AA9A-E1959577B516}" type="pres">
      <dgm:prSet presAssocID="{EAB26700-7187-4516-815F-141C618BDA15}" presName="hierRoot2" presStyleCnt="0">
        <dgm:presLayoutVars>
          <dgm:hierBranch val="hang"/>
        </dgm:presLayoutVars>
      </dgm:prSet>
      <dgm:spPr/>
    </dgm:pt>
    <dgm:pt modelId="{E70C369E-A35C-49B6-A170-461DB8485A5B}" type="pres">
      <dgm:prSet presAssocID="{EAB26700-7187-4516-815F-141C618BDA15}" presName="rootComposite" presStyleCnt="0"/>
      <dgm:spPr/>
    </dgm:pt>
    <dgm:pt modelId="{E96A339B-6847-4BEE-933A-25856304C988}" type="pres">
      <dgm:prSet presAssocID="{EAB26700-7187-4516-815F-141C618BDA15}" presName="rootText" presStyleLbl="node4" presStyleIdx="17" presStyleCnt="69" custLinFactX="-100000" custLinFactNeighborX="-167469" custLinFactNeighborY="53778">
        <dgm:presLayoutVars>
          <dgm:chPref val="3"/>
        </dgm:presLayoutVars>
      </dgm:prSet>
      <dgm:spPr/>
      <dgm:t>
        <a:bodyPr/>
        <a:lstStyle/>
        <a:p>
          <a:endParaRPr lang="en-US"/>
        </a:p>
      </dgm:t>
    </dgm:pt>
    <dgm:pt modelId="{53E52947-96B6-4325-968A-76280867B971}" type="pres">
      <dgm:prSet presAssocID="{EAB26700-7187-4516-815F-141C618BDA15}" presName="rootConnector" presStyleLbl="node4" presStyleIdx="17" presStyleCnt="69"/>
      <dgm:spPr/>
      <dgm:t>
        <a:bodyPr/>
        <a:lstStyle/>
        <a:p>
          <a:endParaRPr lang="en-US"/>
        </a:p>
      </dgm:t>
    </dgm:pt>
    <dgm:pt modelId="{5FE0D262-DAAA-4AA9-A4D2-F64006AB42A1}" type="pres">
      <dgm:prSet presAssocID="{EAB26700-7187-4516-815F-141C618BDA15}" presName="hierChild4" presStyleCnt="0"/>
      <dgm:spPr/>
    </dgm:pt>
    <dgm:pt modelId="{433162D0-D1D7-4364-8CC9-346D76F36E92}" type="pres">
      <dgm:prSet presAssocID="{6192E972-C8C0-4A05-98AD-E457E40442CF}" presName="Name48" presStyleLbl="parChTrans1D4" presStyleIdx="18" presStyleCnt="69"/>
      <dgm:spPr/>
      <dgm:t>
        <a:bodyPr/>
        <a:lstStyle/>
        <a:p>
          <a:endParaRPr lang="en-US"/>
        </a:p>
      </dgm:t>
    </dgm:pt>
    <dgm:pt modelId="{6392287D-EAA8-498F-B662-7609E3AF54D7}" type="pres">
      <dgm:prSet presAssocID="{BBB74C97-0E38-4FEC-A637-DE89A11795A0}" presName="hierRoot2" presStyleCnt="0">
        <dgm:presLayoutVars>
          <dgm:hierBranch val="init"/>
        </dgm:presLayoutVars>
      </dgm:prSet>
      <dgm:spPr/>
    </dgm:pt>
    <dgm:pt modelId="{3CD38264-6CCA-40DC-B49E-817F6E4A6E6A}" type="pres">
      <dgm:prSet presAssocID="{BBB74C97-0E38-4FEC-A637-DE89A11795A0}" presName="rootComposite" presStyleCnt="0"/>
      <dgm:spPr/>
    </dgm:pt>
    <dgm:pt modelId="{4CB1BDE4-C46B-4286-8F53-78D0A7C3BFF9}" type="pres">
      <dgm:prSet presAssocID="{BBB74C97-0E38-4FEC-A637-DE89A11795A0}" presName="rootText" presStyleLbl="node4" presStyleIdx="18" presStyleCnt="69" custScaleY="226896" custLinFactX="-100000" custLinFactNeighborX="-167469" custLinFactNeighborY="53778">
        <dgm:presLayoutVars>
          <dgm:chPref val="3"/>
        </dgm:presLayoutVars>
      </dgm:prSet>
      <dgm:spPr/>
      <dgm:t>
        <a:bodyPr/>
        <a:lstStyle/>
        <a:p>
          <a:endParaRPr lang="en-US"/>
        </a:p>
      </dgm:t>
    </dgm:pt>
    <dgm:pt modelId="{6BE827B1-7C28-408E-B16D-A62ECDA671ED}" type="pres">
      <dgm:prSet presAssocID="{BBB74C97-0E38-4FEC-A637-DE89A11795A0}" presName="rootConnector" presStyleLbl="node4" presStyleIdx="18" presStyleCnt="69"/>
      <dgm:spPr/>
      <dgm:t>
        <a:bodyPr/>
        <a:lstStyle/>
        <a:p>
          <a:endParaRPr lang="en-US"/>
        </a:p>
      </dgm:t>
    </dgm:pt>
    <dgm:pt modelId="{43B83AAB-F1D2-49AD-B664-4052DF12D9F9}" type="pres">
      <dgm:prSet presAssocID="{BBB74C97-0E38-4FEC-A637-DE89A11795A0}" presName="hierChild4" presStyleCnt="0"/>
      <dgm:spPr/>
    </dgm:pt>
    <dgm:pt modelId="{1B8CA787-A7C2-4289-A50F-9D9FFB75A9ED}" type="pres">
      <dgm:prSet presAssocID="{BBB74C97-0E38-4FEC-A637-DE89A11795A0}" presName="hierChild5" presStyleCnt="0"/>
      <dgm:spPr/>
    </dgm:pt>
    <dgm:pt modelId="{E794FA76-3098-4BD7-83F9-F45440032457}" type="pres">
      <dgm:prSet presAssocID="{CC4ADBEA-F819-4B17-9F11-0E8DE292EC76}" presName="Name48" presStyleLbl="parChTrans1D4" presStyleIdx="19" presStyleCnt="69"/>
      <dgm:spPr/>
      <dgm:t>
        <a:bodyPr/>
        <a:lstStyle/>
        <a:p>
          <a:endParaRPr lang="en-US"/>
        </a:p>
      </dgm:t>
    </dgm:pt>
    <dgm:pt modelId="{59B668CD-D2BB-409E-BA2D-87CB8FF56A2D}" type="pres">
      <dgm:prSet presAssocID="{0480811F-BC8D-4EF3-9CB6-07DE201B99B2}" presName="hierRoot2" presStyleCnt="0">
        <dgm:presLayoutVars>
          <dgm:hierBranch val="init"/>
        </dgm:presLayoutVars>
      </dgm:prSet>
      <dgm:spPr/>
    </dgm:pt>
    <dgm:pt modelId="{0DA53D24-A6A7-4565-9A25-D6459E990811}" type="pres">
      <dgm:prSet presAssocID="{0480811F-BC8D-4EF3-9CB6-07DE201B99B2}" presName="rootComposite" presStyleCnt="0"/>
      <dgm:spPr/>
    </dgm:pt>
    <dgm:pt modelId="{A29C0CC6-5B11-4C93-ADA8-91CE7EA62491}" type="pres">
      <dgm:prSet presAssocID="{0480811F-BC8D-4EF3-9CB6-07DE201B99B2}" presName="rootText" presStyleLbl="node4" presStyleIdx="19" presStyleCnt="69" custScaleX="170780" custScaleY="100000" custLinFactX="-100000" custLinFactY="17690" custLinFactNeighborX="-164176" custLinFactNeighborY="100000">
        <dgm:presLayoutVars>
          <dgm:chPref val="3"/>
        </dgm:presLayoutVars>
      </dgm:prSet>
      <dgm:spPr/>
      <dgm:t>
        <a:bodyPr/>
        <a:lstStyle/>
        <a:p>
          <a:endParaRPr lang="en-US"/>
        </a:p>
      </dgm:t>
    </dgm:pt>
    <dgm:pt modelId="{85A38E59-B74E-4182-8CF2-18ADE60CEDF1}" type="pres">
      <dgm:prSet presAssocID="{0480811F-BC8D-4EF3-9CB6-07DE201B99B2}" presName="rootConnector" presStyleLbl="node4" presStyleIdx="19" presStyleCnt="69"/>
      <dgm:spPr/>
      <dgm:t>
        <a:bodyPr/>
        <a:lstStyle/>
        <a:p>
          <a:endParaRPr lang="en-US"/>
        </a:p>
      </dgm:t>
    </dgm:pt>
    <dgm:pt modelId="{137A2A0C-6CA9-46A3-B393-4DCAE7264E25}" type="pres">
      <dgm:prSet presAssocID="{0480811F-BC8D-4EF3-9CB6-07DE201B99B2}" presName="hierChild4" presStyleCnt="0"/>
      <dgm:spPr/>
    </dgm:pt>
    <dgm:pt modelId="{64BEDC00-637B-4582-AA65-41B004F963D1}" type="pres">
      <dgm:prSet presAssocID="{0480811F-BC8D-4EF3-9CB6-07DE201B99B2}" presName="hierChild5" presStyleCnt="0"/>
      <dgm:spPr/>
    </dgm:pt>
    <dgm:pt modelId="{35FD6E95-1496-45A8-9DE1-15B9E106D773}" type="pres">
      <dgm:prSet presAssocID="{9D251EAA-B132-4E8D-965A-13A8881AD43E}" presName="Name48" presStyleLbl="parChTrans1D4" presStyleIdx="20" presStyleCnt="69"/>
      <dgm:spPr/>
      <dgm:t>
        <a:bodyPr/>
        <a:lstStyle/>
        <a:p>
          <a:endParaRPr lang="en-US"/>
        </a:p>
      </dgm:t>
    </dgm:pt>
    <dgm:pt modelId="{FFF3770E-696E-4D87-BB4A-8150738D71E4}" type="pres">
      <dgm:prSet presAssocID="{A4590EAC-24CF-4ED9-A037-2332683B4453}" presName="hierRoot2" presStyleCnt="0">
        <dgm:presLayoutVars>
          <dgm:hierBranch val="init"/>
        </dgm:presLayoutVars>
      </dgm:prSet>
      <dgm:spPr/>
    </dgm:pt>
    <dgm:pt modelId="{D6A7F5BD-F64A-4716-9DD0-39C881037EC2}" type="pres">
      <dgm:prSet presAssocID="{A4590EAC-24CF-4ED9-A037-2332683B4453}" presName="rootComposite" presStyleCnt="0"/>
      <dgm:spPr/>
    </dgm:pt>
    <dgm:pt modelId="{E12D3F3C-429D-44B6-AB9C-770376220D12}" type="pres">
      <dgm:prSet presAssocID="{A4590EAC-24CF-4ED9-A037-2332683B4453}" presName="rootText" presStyleLbl="node4" presStyleIdx="20" presStyleCnt="69" custScaleY="226896" custLinFactX="-100000" custLinFactNeighborX="-167469" custLinFactNeighborY="53778">
        <dgm:presLayoutVars>
          <dgm:chPref val="3"/>
        </dgm:presLayoutVars>
      </dgm:prSet>
      <dgm:spPr/>
      <dgm:t>
        <a:bodyPr/>
        <a:lstStyle/>
        <a:p>
          <a:endParaRPr lang="en-US"/>
        </a:p>
      </dgm:t>
    </dgm:pt>
    <dgm:pt modelId="{90325CD9-ED7B-41C5-A8B1-7356D379AB31}" type="pres">
      <dgm:prSet presAssocID="{A4590EAC-24CF-4ED9-A037-2332683B4453}" presName="rootConnector" presStyleLbl="node4" presStyleIdx="20" presStyleCnt="69"/>
      <dgm:spPr/>
      <dgm:t>
        <a:bodyPr/>
        <a:lstStyle/>
        <a:p>
          <a:endParaRPr lang="en-US"/>
        </a:p>
      </dgm:t>
    </dgm:pt>
    <dgm:pt modelId="{51EEE829-47CA-400D-80C7-324892C82BD8}" type="pres">
      <dgm:prSet presAssocID="{A4590EAC-24CF-4ED9-A037-2332683B4453}" presName="hierChild4" presStyleCnt="0"/>
      <dgm:spPr/>
    </dgm:pt>
    <dgm:pt modelId="{EFF34B64-10EC-4B5D-B975-7A645A2C86A1}" type="pres">
      <dgm:prSet presAssocID="{A4590EAC-24CF-4ED9-A037-2332683B4453}" presName="hierChild5" presStyleCnt="0"/>
      <dgm:spPr/>
    </dgm:pt>
    <dgm:pt modelId="{9131D4DC-7E6D-4A98-A467-55F54CB5FC3F}" type="pres">
      <dgm:prSet presAssocID="{EAB26700-7187-4516-815F-141C618BDA15}" presName="hierChild5" presStyleCnt="0"/>
      <dgm:spPr/>
    </dgm:pt>
    <dgm:pt modelId="{75521488-98A7-4BEB-A337-A3683A8BFA88}" type="pres">
      <dgm:prSet presAssocID="{F08B7029-3BC8-4CB5-9B4B-1A10FCC90EAB}" presName="Name48" presStyleLbl="parChTrans1D4" presStyleIdx="21" presStyleCnt="69"/>
      <dgm:spPr/>
      <dgm:t>
        <a:bodyPr/>
        <a:lstStyle/>
        <a:p>
          <a:endParaRPr lang="en-US"/>
        </a:p>
      </dgm:t>
    </dgm:pt>
    <dgm:pt modelId="{170BC303-4248-4034-AB4A-CFEA558F6020}" type="pres">
      <dgm:prSet presAssocID="{A29FE9AF-1DEA-44D0-9A6D-B41999D18146}" presName="hierRoot2" presStyleCnt="0">
        <dgm:presLayoutVars>
          <dgm:hierBranch val="hang"/>
        </dgm:presLayoutVars>
      </dgm:prSet>
      <dgm:spPr/>
    </dgm:pt>
    <dgm:pt modelId="{02A547FA-F802-48AC-ADC7-39C3DE68669F}" type="pres">
      <dgm:prSet presAssocID="{A29FE9AF-1DEA-44D0-9A6D-B41999D18146}" presName="rootComposite" presStyleCnt="0"/>
      <dgm:spPr/>
    </dgm:pt>
    <dgm:pt modelId="{3924A919-024C-4BDE-ADE8-B590686EF9C7}" type="pres">
      <dgm:prSet presAssocID="{A29FE9AF-1DEA-44D0-9A6D-B41999D18146}" presName="rootText" presStyleLbl="node4" presStyleIdx="21" presStyleCnt="69" custScaleX="269582" custScaleY="95292" custLinFactX="-100000" custLinFactNeighborX="-167469" custLinFactNeighborY="63772">
        <dgm:presLayoutVars>
          <dgm:chPref val="3"/>
        </dgm:presLayoutVars>
      </dgm:prSet>
      <dgm:spPr/>
      <dgm:t>
        <a:bodyPr/>
        <a:lstStyle/>
        <a:p>
          <a:endParaRPr lang="en-US"/>
        </a:p>
      </dgm:t>
    </dgm:pt>
    <dgm:pt modelId="{22A2B5F8-837A-4159-83B0-3FE23CBA6DA6}" type="pres">
      <dgm:prSet presAssocID="{A29FE9AF-1DEA-44D0-9A6D-B41999D18146}" presName="rootConnector" presStyleLbl="node4" presStyleIdx="21" presStyleCnt="69"/>
      <dgm:spPr/>
      <dgm:t>
        <a:bodyPr/>
        <a:lstStyle/>
        <a:p>
          <a:endParaRPr lang="en-US"/>
        </a:p>
      </dgm:t>
    </dgm:pt>
    <dgm:pt modelId="{61806385-8AA9-4372-961B-5C249E2B5FC0}" type="pres">
      <dgm:prSet presAssocID="{A29FE9AF-1DEA-44D0-9A6D-B41999D18146}" presName="hierChild4" presStyleCnt="0"/>
      <dgm:spPr/>
    </dgm:pt>
    <dgm:pt modelId="{C929DEBB-D2DF-431D-B2BE-2E23F70E4DF1}" type="pres">
      <dgm:prSet presAssocID="{BDE79066-2EA9-4EEB-B8E0-EB35803CDE69}" presName="Name48" presStyleLbl="parChTrans1D4" presStyleIdx="22" presStyleCnt="69"/>
      <dgm:spPr/>
      <dgm:t>
        <a:bodyPr/>
        <a:lstStyle/>
        <a:p>
          <a:endParaRPr lang="en-US"/>
        </a:p>
      </dgm:t>
    </dgm:pt>
    <dgm:pt modelId="{BAEE8A2D-141E-48D3-A99F-35CDBAC1243A}" type="pres">
      <dgm:prSet presAssocID="{9E883A82-2735-4F1C-B041-5DED75E8C21F}" presName="hierRoot2" presStyleCnt="0">
        <dgm:presLayoutVars>
          <dgm:hierBranch val="init"/>
        </dgm:presLayoutVars>
      </dgm:prSet>
      <dgm:spPr/>
    </dgm:pt>
    <dgm:pt modelId="{7289D088-D67E-4D0F-B147-D9AE2F8984D3}" type="pres">
      <dgm:prSet presAssocID="{9E883A82-2735-4F1C-B041-5DED75E8C21F}" presName="rootComposite" presStyleCnt="0"/>
      <dgm:spPr/>
    </dgm:pt>
    <dgm:pt modelId="{0F213D93-2A8B-45A8-876B-0E1B4CC1BC8C}" type="pres">
      <dgm:prSet presAssocID="{9E883A82-2735-4F1C-B041-5DED75E8C21F}" presName="rootText" presStyleLbl="node4" presStyleIdx="22" presStyleCnt="69" custScaleX="197958" custScaleY="162221" custLinFactX="-100000" custLinFactNeighborX="-167469" custLinFactNeighborY="53778">
        <dgm:presLayoutVars>
          <dgm:chPref val="3"/>
        </dgm:presLayoutVars>
      </dgm:prSet>
      <dgm:spPr/>
      <dgm:t>
        <a:bodyPr/>
        <a:lstStyle/>
        <a:p>
          <a:endParaRPr lang="en-US"/>
        </a:p>
      </dgm:t>
    </dgm:pt>
    <dgm:pt modelId="{8013B405-1710-47FD-90BA-1BFC2FD28D91}" type="pres">
      <dgm:prSet presAssocID="{9E883A82-2735-4F1C-B041-5DED75E8C21F}" presName="rootConnector" presStyleLbl="node4" presStyleIdx="22" presStyleCnt="69"/>
      <dgm:spPr/>
      <dgm:t>
        <a:bodyPr/>
        <a:lstStyle/>
        <a:p>
          <a:endParaRPr lang="en-US"/>
        </a:p>
      </dgm:t>
    </dgm:pt>
    <dgm:pt modelId="{40F95344-85AE-4218-B16E-C00F798D70BC}" type="pres">
      <dgm:prSet presAssocID="{9E883A82-2735-4F1C-B041-5DED75E8C21F}" presName="hierChild4" presStyleCnt="0"/>
      <dgm:spPr/>
    </dgm:pt>
    <dgm:pt modelId="{C7C2AC6F-EF3E-42FA-9831-9E73E88EAB46}" type="pres">
      <dgm:prSet presAssocID="{9E883A82-2735-4F1C-B041-5DED75E8C21F}" presName="hierChild5" presStyleCnt="0"/>
      <dgm:spPr/>
    </dgm:pt>
    <dgm:pt modelId="{FFE90658-3555-4E69-A4AD-1F852FA84B1E}" type="pres">
      <dgm:prSet presAssocID="{6D137186-A5E7-42D8-B43C-0CD5DE71EFA1}" presName="Name48" presStyleLbl="parChTrans1D4" presStyleIdx="23" presStyleCnt="69"/>
      <dgm:spPr/>
      <dgm:t>
        <a:bodyPr/>
        <a:lstStyle/>
        <a:p>
          <a:endParaRPr lang="en-US"/>
        </a:p>
      </dgm:t>
    </dgm:pt>
    <dgm:pt modelId="{BA311A64-8841-4760-8EC8-317541D20464}" type="pres">
      <dgm:prSet presAssocID="{D20D4A4F-36E7-4517-ACE0-153CBA3F5452}" presName="hierRoot2" presStyleCnt="0">
        <dgm:presLayoutVars>
          <dgm:hierBranch val="init"/>
        </dgm:presLayoutVars>
      </dgm:prSet>
      <dgm:spPr/>
    </dgm:pt>
    <dgm:pt modelId="{09427D4A-49FD-444E-9210-DBD5AD810E8E}" type="pres">
      <dgm:prSet presAssocID="{D20D4A4F-36E7-4517-ACE0-153CBA3F5452}" presName="rootComposite" presStyleCnt="0"/>
      <dgm:spPr/>
    </dgm:pt>
    <dgm:pt modelId="{4E2A5B05-484E-4645-AFC1-C4540A92FE86}" type="pres">
      <dgm:prSet presAssocID="{D20D4A4F-36E7-4517-ACE0-153CBA3F5452}" presName="rootText" presStyleLbl="node4" presStyleIdx="23" presStyleCnt="69" custScaleX="197958" custScaleY="162221" custLinFactX="-100000" custLinFactNeighborX="-167469" custLinFactNeighborY="53778">
        <dgm:presLayoutVars>
          <dgm:chPref val="3"/>
        </dgm:presLayoutVars>
      </dgm:prSet>
      <dgm:spPr/>
      <dgm:t>
        <a:bodyPr/>
        <a:lstStyle/>
        <a:p>
          <a:endParaRPr lang="en-US"/>
        </a:p>
      </dgm:t>
    </dgm:pt>
    <dgm:pt modelId="{71C4D97F-2FFF-47A4-9FA8-DA3D5C20634D}" type="pres">
      <dgm:prSet presAssocID="{D20D4A4F-36E7-4517-ACE0-153CBA3F5452}" presName="rootConnector" presStyleLbl="node4" presStyleIdx="23" presStyleCnt="69"/>
      <dgm:spPr/>
      <dgm:t>
        <a:bodyPr/>
        <a:lstStyle/>
        <a:p>
          <a:endParaRPr lang="en-US"/>
        </a:p>
      </dgm:t>
    </dgm:pt>
    <dgm:pt modelId="{00BB0FAD-C8C4-4238-AF52-0A57C78202FE}" type="pres">
      <dgm:prSet presAssocID="{D20D4A4F-36E7-4517-ACE0-153CBA3F5452}" presName="hierChild4" presStyleCnt="0"/>
      <dgm:spPr/>
    </dgm:pt>
    <dgm:pt modelId="{738DD3E1-6889-48AB-8F5C-3D5B2545FEE6}" type="pres">
      <dgm:prSet presAssocID="{D20D4A4F-36E7-4517-ACE0-153CBA3F5452}" presName="hierChild5" presStyleCnt="0"/>
      <dgm:spPr/>
    </dgm:pt>
    <dgm:pt modelId="{69C17460-ED5A-452B-B789-6DBC46CAE809}" type="pres">
      <dgm:prSet presAssocID="{5D589BAA-B44A-44D1-AD94-3B81B45BEC44}" presName="Name48" presStyleLbl="parChTrans1D4" presStyleIdx="24" presStyleCnt="69"/>
      <dgm:spPr/>
      <dgm:t>
        <a:bodyPr/>
        <a:lstStyle/>
        <a:p>
          <a:endParaRPr lang="en-US"/>
        </a:p>
      </dgm:t>
    </dgm:pt>
    <dgm:pt modelId="{96CA7012-98FC-4278-93C3-1185D9E859E1}" type="pres">
      <dgm:prSet presAssocID="{C990C151-6ED9-4137-9C62-9A260AC3B6C1}" presName="hierRoot2" presStyleCnt="0">
        <dgm:presLayoutVars>
          <dgm:hierBranch val="init"/>
        </dgm:presLayoutVars>
      </dgm:prSet>
      <dgm:spPr/>
    </dgm:pt>
    <dgm:pt modelId="{FD3E2237-4CE5-48E9-92C1-598B10A2B9FD}" type="pres">
      <dgm:prSet presAssocID="{C990C151-6ED9-4137-9C62-9A260AC3B6C1}" presName="rootComposite" presStyleCnt="0"/>
      <dgm:spPr/>
    </dgm:pt>
    <dgm:pt modelId="{64BE944B-7172-40C9-A57E-5B5D996355E4}" type="pres">
      <dgm:prSet presAssocID="{C990C151-6ED9-4137-9C62-9A260AC3B6C1}" presName="rootText" presStyleLbl="node4" presStyleIdx="24" presStyleCnt="69" custScaleX="197958" custScaleY="162221" custLinFactX="-100000" custLinFactNeighborX="-167469" custLinFactNeighborY="53778">
        <dgm:presLayoutVars>
          <dgm:chPref val="3"/>
        </dgm:presLayoutVars>
      </dgm:prSet>
      <dgm:spPr/>
      <dgm:t>
        <a:bodyPr/>
        <a:lstStyle/>
        <a:p>
          <a:endParaRPr lang="en-US"/>
        </a:p>
      </dgm:t>
    </dgm:pt>
    <dgm:pt modelId="{FFE7D5EE-3012-420E-A247-E31343B93B23}" type="pres">
      <dgm:prSet presAssocID="{C990C151-6ED9-4137-9C62-9A260AC3B6C1}" presName="rootConnector" presStyleLbl="node4" presStyleIdx="24" presStyleCnt="69"/>
      <dgm:spPr/>
      <dgm:t>
        <a:bodyPr/>
        <a:lstStyle/>
        <a:p>
          <a:endParaRPr lang="en-US"/>
        </a:p>
      </dgm:t>
    </dgm:pt>
    <dgm:pt modelId="{92DD6AA0-6810-475A-81F8-6C53B4F4C6B9}" type="pres">
      <dgm:prSet presAssocID="{C990C151-6ED9-4137-9C62-9A260AC3B6C1}" presName="hierChild4" presStyleCnt="0"/>
      <dgm:spPr/>
    </dgm:pt>
    <dgm:pt modelId="{BB5AA13D-18FF-481D-B75F-FC16093745AE}" type="pres">
      <dgm:prSet presAssocID="{C990C151-6ED9-4137-9C62-9A260AC3B6C1}" presName="hierChild5" presStyleCnt="0"/>
      <dgm:spPr/>
    </dgm:pt>
    <dgm:pt modelId="{105C2DE6-6BB0-420E-8FA2-D1CEE4B1867D}" type="pres">
      <dgm:prSet presAssocID="{A29FE9AF-1DEA-44D0-9A6D-B41999D18146}" presName="hierChild5" presStyleCnt="0"/>
      <dgm:spPr/>
    </dgm:pt>
    <dgm:pt modelId="{35D439A5-D424-4A31-BA80-EB0B3CF30C82}" type="pres">
      <dgm:prSet presAssocID="{D30BC4CD-9050-4E43-AAC1-419CFACEFD37}" presName="Name48" presStyleLbl="parChTrans1D4" presStyleIdx="25" presStyleCnt="69"/>
      <dgm:spPr/>
      <dgm:t>
        <a:bodyPr/>
        <a:lstStyle/>
        <a:p>
          <a:endParaRPr lang="en-US"/>
        </a:p>
      </dgm:t>
    </dgm:pt>
    <dgm:pt modelId="{103CDBDC-6131-4EB8-AD54-4F0CBC04C6B4}" type="pres">
      <dgm:prSet presAssocID="{60942663-6A97-4BE0-A9CC-96E3DAABC8AA}" presName="hierRoot2" presStyleCnt="0">
        <dgm:presLayoutVars>
          <dgm:hierBranch val="hang"/>
        </dgm:presLayoutVars>
      </dgm:prSet>
      <dgm:spPr/>
    </dgm:pt>
    <dgm:pt modelId="{BB7CD1F2-A5A7-4C6C-81B6-2B5141FE4D8E}" type="pres">
      <dgm:prSet presAssocID="{60942663-6A97-4BE0-A9CC-96E3DAABC8AA}" presName="rootComposite" presStyleCnt="0"/>
      <dgm:spPr/>
    </dgm:pt>
    <dgm:pt modelId="{CBCB6878-1FD8-48D2-AA83-658B22ECE46D}" type="pres">
      <dgm:prSet presAssocID="{60942663-6A97-4BE0-A9CC-96E3DAABC8AA}" presName="rootText" presStyleLbl="node4" presStyleIdx="25" presStyleCnt="69" custScaleX="109293" custScaleY="139328" custLinFactX="-100000" custLinFactNeighborX="-134615" custLinFactNeighborY="44162">
        <dgm:presLayoutVars>
          <dgm:chPref val="3"/>
        </dgm:presLayoutVars>
      </dgm:prSet>
      <dgm:spPr/>
      <dgm:t>
        <a:bodyPr/>
        <a:lstStyle/>
        <a:p>
          <a:endParaRPr lang="en-US"/>
        </a:p>
      </dgm:t>
    </dgm:pt>
    <dgm:pt modelId="{629D41D6-C601-4C71-B7F7-F595B24CED6C}" type="pres">
      <dgm:prSet presAssocID="{60942663-6A97-4BE0-A9CC-96E3DAABC8AA}" presName="rootConnector" presStyleLbl="node4" presStyleIdx="25" presStyleCnt="69"/>
      <dgm:spPr/>
      <dgm:t>
        <a:bodyPr/>
        <a:lstStyle/>
        <a:p>
          <a:endParaRPr lang="en-US"/>
        </a:p>
      </dgm:t>
    </dgm:pt>
    <dgm:pt modelId="{2881CEAD-346F-4601-B0C6-262C323AEAAD}" type="pres">
      <dgm:prSet presAssocID="{60942663-6A97-4BE0-A9CC-96E3DAABC8AA}" presName="hierChild4" presStyleCnt="0"/>
      <dgm:spPr/>
    </dgm:pt>
    <dgm:pt modelId="{507C8EB7-D531-4D18-A806-475EDB7123A3}" type="pres">
      <dgm:prSet presAssocID="{60942663-6A97-4BE0-A9CC-96E3DAABC8AA}" presName="hierChild5" presStyleCnt="0"/>
      <dgm:spPr/>
    </dgm:pt>
    <dgm:pt modelId="{80E98A12-70C8-43C3-98F8-E66CBF505B21}" type="pres">
      <dgm:prSet presAssocID="{B43EBD17-D779-413F-BB74-449E52352BB0}" presName="Name48" presStyleLbl="parChTrans1D4" presStyleIdx="26" presStyleCnt="69"/>
      <dgm:spPr/>
      <dgm:t>
        <a:bodyPr/>
        <a:lstStyle/>
        <a:p>
          <a:endParaRPr lang="en-US"/>
        </a:p>
      </dgm:t>
    </dgm:pt>
    <dgm:pt modelId="{AE2B0A47-68C6-4EB6-B9BC-BB8FC26FA538}" type="pres">
      <dgm:prSet presAssocID="{E320C9DD-D994-466A-BA59-11681D047A58}" presName="hierRoot2" presStyleCnt="0">
        <dgm:presLayoutVars>
          <dgm:hierBranch val="hang"/>
        </dgm:presLayoutVars>
      </dgm:prSet>
      <dgm:spPr/>
    </dgm:pt>
    <dgm:pt modelId="{3552470D-BEBD-4419-9529-8F024BAC2C56}" type="pres">
      <dgm:prSet presAssocID="{E320C9DD-D994-466A-BA59-11681D047A58}" presName="rootComposite" presStyleCnt="0"/>
      <dgm:spPr/>
    </dgm:pt>
    <dgm:pt modelId="{0E87A61D-8915-4148-8063-F046943F0E3F}" type="pres">
      <dgm:prSet presAssocID="{E320C9DD-D994-466A-BA59-11681D047A58}" presName="rootText" presStyleLbl="node4" presStyleIdx="26" presStyleCnt="69" custLinFactX="-100000" custLinFactNeighborX="-167469" custLinFactNeighborY="58775">
        <dgm:presLayoutVars>
          <dgm:chPref val="3"/>
        </dgm:presLayoutVars>
      </dgm:prSet>
      <dgm:spPr/>
      <dgm:t>
        <a:bodyPr/>
        <a:lstStyle/>
        <a:p>
          <a:endParaRPr lang="en-US"/>
        </a:p>
      </dgm:t>
    </dgm:pt>
    <dgm:pt modelId="{5A919DAE-986E-4E5A-B60B-052337E1D98A}" type="pres">
      <dgm:prSet presAssocID="{E320C9DD-D994-466A-BA59-11681D047A58}" presName="rootConnector" presStyleLbl="node4" presStyleIdx="26" presStyleCnt="69"/>
      <dgm:spPr/>
      <dgm:t>
        <a:bodyPr/>
        <a:lstStyle/>
        <a:p>
          <a:endParaRPr lang="en-US"/>
        </a:p>
      </dgm:t>
    </dgm:pt>
    <dgm:pt modelId="{C2BABD4F-2F59-4FC4-8078-4742EE82CF5C}" type="pres">
      <dgm:prSet presAssocID="{E320C9DD-D994-466A-BA59-11681D047A58}" presName="hierChild4" presStyleCnt="0"/>
      <dgm:spPr/>
    </dgm:pt>
    <dgm:pt modelId="{BAAEEF03-846C-4824-8D1F-6E29D70E6E5B}" type="pres">
      <dgm:prSet presAssocID="{2857FC59-ECCA-48F7-A74D-3DAA37DA0117}" presName="Name48" presStyleLbl="parChTrans1D4" presStyleIdx="27" presStyleCnt="69"/>
      <dgm:spPr/>
      <dgm:t>
        <a:bodyPr/>
        <a:lstStyle/>
        <a:p>
          <a:endParaRPr lang="en-US"/>
        </a:p>
      </dgm:t>
    </dgm:pt>
    <dgm:pt modelId="{55E183C3-BA46-4D32-8A16-502FD0CAE243}" type="pres">
      <dgm:prSet presAssocID="{432A4867-08F0-461D-BE3A-B33B7889BF63}" presName="hierRoot2" presStyleCnt="0">
        <dgm:presLayoutVars>
          <dgm:hierBranch val="init"/>
        </dgm:presLayoutVars>
      </dgm:prSet>
      <dgm:spPr/>
    </dgm:pt>
    <dgm:pt modelId="{AE2F2485-AD4F-4640-837C-EEEFC7CFF645}" type="pres">
      <dgm:prSet presAssocID="{432A4867-08F0-461D-BE3A-B33B7889BF63}" presName="rootComposite" presStyleCnt="0"/>
      <dgm:spPr/>
    </dgm:pt>
    <dgm:pt modelId="{6F0D7ABD-FEC4-4006-B65F-4A70CAF9B5FC}" type="pres">
      <dgm:prSet presAssocID="{432A4867-08F0-461D-BE3A-B33B7889BF63}" presName="rootText" presStyleLbl="node4" presStyleIdx="27" presStyleCnt="69" custLinFactX="-38127" custLinFactNeighborX="-100000" custLinFactNeighborY="53778">
        <dgm:presLayoutVars>
          <dgm:chPref val="3"/>
        </dgm:presLayoutVars>
      </dgm:prSet>
      <dgm:spPr/>
      <dgm:t>
        <a:bodyPr/>
        <a:lstStyle/>
        <a:p>
          <a:endParaRPr lang="en-US"/>
        </a:p>
      </dgm:t>
    </dgm:pt>
    <dgm:pt modelId="{59BECE98-3942-41B4-94E1-BD59C4FA48FF}" type="pres">
      <dgm:prSet presAssocID="{432A4867-08F0-461D-BE3A-B33B7889BF63}" presName="rootConnector" presStyleLbl="node4" presStyleIdx="27" presStyleCnt="69"/>
      <dgm:spPr/>
      <dgm:t>
        <a:bodyPr/>
        <a:lstStyle/>
        <a:p>
          <a:endParaRPr lang="en-US"/>
        </a:p>
      </dgm:t>
    </dgm:pt>
    <dgm:pt modelId="{46F055EB-2AB6-464B-96A5-33AC05A741AB}" type="pres">
      <dgm:prSet presAssocID="{432A4867-08F0-461D-BE3A-B33B7889BF63}" presName="hierChild4" presStyleCnt="0"/>
      <dgm:spPr/>
    </dgm:pt>
    <dgm:pt modelId="{73F4CAAA-098E-40B7-9AA3-4565283A78DB}" type="pres">
      <dgm:prSet presAssocID="{432A4867-08F0-461D-BE3A-B33B7889BF63}" presName="hierChild5" presStyleCnt="0"/>
      <dgm:spPr/>
    </dgm:pt>
    <dgm:pt modelId="{A60089B1-C84A-4BAE-867F-17876036325F}" type="pres">
      <dgm:prSet presAssocID="{E320C9DD-D994-466A-BA59-11681D047A58}" presName="hierChild5" presStyleCnt="0"/>
      <dgm:spPr/>
    </dgm:pt>
    <dgm:pt modelId="{A8A6C38E-02C2-4B1A-ADDE-BB6ED9CDB4CF}" type="pres">
      <dgm:prSet presAssocID="{C73F9904-8DD1-4057-BEEB-79FC3F4814B6}" presName="Name48" presStyleLbl="parChTrans1D4" presStyleIdx="28" presStyleCnt="69"/>
      <dgm:spPr/>
      <dgm:t>
        <a:bodyPr/>
        <a:lstStyle/>
        <a:p>
          <a:endParaRPr lang="en-US"/>
        </a:p>
      </dgm:t>
    </dgm:pt>
    <dgm:pt modelId="{E863F0CB-D1BB-4D0F-AEFA-12000A7F5419}" type="pres">
      <dgm:prSet presAssocID="{6E7080F4-91FB-4EBD-BADC-F9D020D77CC7}" presName="hierRoot2" presStyleCnt="0">
        <dgm:presLayoutVars>
          <dgm:hierBranch val="hang"/>
        </dgm:presLayoutVars>
      </dgm:prSet>
      <dgm:spPr/>
    </dgm:pt>
    <dgm:pt modelId="{33F3B276-D4A1-44EE-9A10-081CEC9FD46A}" type="pres">
      <dgm:prSet presAssocID="{6E7080F4-91FB-4EBD-BADC-F9D020D77CC7}" presName="rootComposite" presStyleCnt="0"/>
      <dgm:spPr/>
    </dgm:pt>
    <dgm:pt modelId="{98B2E041-AF2C-41F4-A53A-7B764DE1ADD9}" type="pres">
      <dgm:prSet presAssocID="{6E7080F4-91FB-4EBD-BADC-F9D020D77CC7}" presName="rootText" presStyleLbl="node4" presStyleIdx="28" presStyleCnt="69" custScaleX="173655" custScaleY="112577" custLinFactX="-100000" custLinFactNeighborX="-167469" custLinFactNeighborY="53778">
        <dgm:presLayoutVars>
          <dgm:chPref val="3"/>
        </dgm:presLayoutVars>
      </dgm:prSet>
      <dgm:spPr/>
      <dgm:t>
        <a:bodyPr/>
        <a:lstStyle/>
        <a:p>
          <a:endParaRPr lang="en-US"/>
        </a:p>
      </dgm:t>
    </dgm:pt>
    <dgm:pt modelId="{DB097088-9C5E-4696-BBF9-5FC360DD4E82}" type="pres">
      <dgm:prSet presAssocID="{6E7080F4-91FB-4EBD-BADC-F9D020D77CC7}" presName="rootConnector" presStyleLbl="node4" presStyleIdx="28" presStyleCnt="69"/>
      <dgm:spPr/>
      <dgm:t>
        <a:bodyPr/>
        <a:lstStyle/>
        <a:p>
          <a:endParaRPr lang="en-US"/>
        </a:p>
      </dgm:t>
    </dgm:pt>
    <dgm:pt modelId="{D8FBF416-4F37-4E24-A81B-9630BE2FF5E0}" type="pres">
      <dgm:prSet presAssocID="{6E7080F4-91FB-4EBD-BADC-F9D020D77CC7}" presName="hierChild4" presStyleCnt="0"/>
      <dgm:spPr/>
    </dgm:pt>
    <dgm:pt modelId="{30214895-E166-493F-8E04-62AA5286F965}" type="pres">
      <dgm:prSet presAssocID="{7952EBD8-AD4D-4A6A-B613-F5756EB7982F}" presName="Name48" presStyleLbl="parChTrans1D4" presStyleIdx="29" presStyleCnt="69"/>
      <dgm:spPr/>
      <dgm:t>
        <a:bodyPr/>
        <a:lstStyle/>
        <a:p>
          <a:endParaRPr lang="en-US"/>
        </a:p>
      </dgm:t>
    </dgm:pt>
    <dgm:pt modelId="{4A991814-3FD3-4A1A-B862-79B747AB5CA7}" type="pres">
      <dgm:prSet presAssocID="{7D2391E1-DDBF-4DE9-AD90-8B5FC2A74FF0}" presName="hierRoot2" presStyleCnt="0">
        <dgm:presLayoutVars>
          <dgm:hierBranch val="init"/>
        </dgm:presLayoutVars>
      </dgm:prSet>
      <dgm:spPr/>
    </dgm:pt>
    <dgm:pt modelId="{CB14B6E8-6254-4570-9393-001609CBC0B7}" type="pres">
      <dgm:prSet presAssocID="{7D2391E1-DDBF-4DE9-AD90-8B5FC2A74FF0}" presName="rootComposite" presStyleCnt="0"/>
      <dgm:spPr/>
    </dgm:pt>
    <dgm:pt modelId="{6D799CFB-24D1-4DF3-AC69-74D29058F93C}" type="pres">
      <dgm:prSet presAssocID="{7D2391E1-DDBF-4DE9-AD90-8B5FC2A74FF0}" presName="rootText" presStyleLbl="node4" presStyleIdx="29" presStyleCnt="69" custLinFactX="-38127" custLinFactNeighborX="-100000" custLinFactNeighborY="53778">
        <dgm:presLayoutVars>
          <dgm:chPref val="3"/>
        </dgm:presLayoutVars>
      </dgm:prSet>
      <dgm:spPr/>
      <dgm:t>
        <a:bodyPr/>
        <a:lstStyle/>
        <a:p>
          <a:endParaRPr lang="en-US"/>
        </a:p>
      </dgm:t>
    </dgm:pt>
    <dgm:pt modelId="{57C0F4CF-239A-4B58-940B-D558EC0DC1FA}" type="pres">
      <dgm:prSet presAssocID="{7D2391E1-DDBF-4DE9-AD90-8B5FC2A74FF0}" presName="rootConnector" presStyleLbl="node4" presStyleIdx="29" presStyleCnt="69"/>
      <dgm:spPr/>
      <dgm:t>
        <a:bodyPr/>
        <a:lstStyle/>
        <a:p>
          <a:endParaRPr lang="en-US"/>
        </a:p>
      </dgm:t>
    </dgm:pt>
    <dgm:pt modelId="{F3421F5C-2184-46BA-A5D0-2963EA372197}" type="pres">
      <dgm:prSet presAssocID="{7D2391E1-DDBF-4DE9-AD90-8B5FC2A74FF0}" presName="hierChild4" presStyleCnt="0"/>
      <dgm:spPr/>
    </dgm:pt>
    <dgm:pt modelId="{78A8E8E0-DA76-4CE6-BBFB-F7692D5226BF}" type="pres">
      <dgm:prSet presAssocID="{7D2391E1-DDBF-4DE9-AD90-8B5FC2A74FF0}" presName="hierChild5" presStyleCnt="0"/>
      <dgm:spPr/>
    </dgm:pt>
    <dgm:pt modelId="{CA07208D-AA0C-41F4-8B14-22C67E0142AA}" type="pres">
      <dgm:prSet presAssocID="{6E7080F4-91FB-4EBD-BADC-F9D020D77CC7}" presName="hierChild5" presStyleCnt="0"/>
      <dgm:spPr/>
    </dgm:pt>
    <dgm:pt modelId="{C20ECA8F-FDFD-433A-A694-349D4B6B57AD}" type="pres">
      <dgm:prSet presAssocID="{6E443158-7C24-4C0B-9124-08ECBA586C9E}" presName="Name48" presStyleLbl="parChTrans1D4" presStyleIdx="30" presStyleCnt="69"/>
      <dgm:spPr/>
      <dgm:t>
        <a:bodyPr/>
        <a:lstStyle/>
        <a:p>
          <a:endParaRPr lang="en-US"/>
        </a:p>
      </dgm:t>
    </dgm:pt>
    <dgm:pt modelId="{96EC920E-962D-40F9-ABFD-94E8ACD0CDDC}" type="pres">
      <dgm:prSet presAssocID="{FAE99FD0-16F2-4B88-967E-955C12E8703B}" presName="hierRoot2" presStyleCnt="0">
        <dgm:presLayoutVars>
          <dgm:hierBranch val="init"/>
        </dgm:presLayoutVars>
      </dgm:prSet>
      <dgm:spPr/>
    </dgm:pt>
    <dgm:pt modelId="{A217CF3B-B506-420E-9630-C16B01FEF50D}" type="pres">
      <dgm:prSet presAssocID="{FAE99FD0-16F2-4B88-967E-955C12E8703B}" presName="rootComposite" presStyleCnt="0"/>
      <dgm:spPr/>
    </dgm:pt>
    <dgm:pt modelId="{3E57B35C-127C-45AE-8627-F7ED96BD537F}" type="pres">
      <dgm:prSet presAssocID="{FAE99FD0-16F2-4B88-967E-955C12E8703B}" presName="rootText" presStyleLbl="node4" presStyleIdx="30" presStyleCnt="69" custScaleX="197664" custScaleY="113153" custLinFactX="-100000" custLinFactNeighborX="-167469" custLinFactNeighborY="53778">
        <dgm:presLayoutVars>
          <dgm:chPref val="3"/>
        </dgm:presLayoutVars>
      </dgm:prSet>
      <dgm:spPr/>
      <dgm:t>
        <a:bodyPr/>
        <a:lstStyle/>
        <a:p>
          <a:endParaRPr lang="en-US"/>
        </a:p>
      </dgm:t>
    </dgm:pt>
    <dgm:pt modelId="{61066777-85AA-45ED-8287-70DC5E4A106F}" type="pres">
      <dgm:prSet presAssocID="{FAE99FD0-16F2-4B88-967E-955C12E8703B}" presName="rootConnector" presStyleLbl="node4" presStyleIdx="30" presStyleCnt="69"/>
      <dgm:spPr/>
      <dgm:t>
        <a:bodyPr/>
        <a:lstStyle/>
        <a:p>
          <a:endParaRPr lang="en-US"/>
        </a:p>
      </dgm:t>
    </dgm:pt>
    <dgm:pt modelId="{049C5C84-02F5-4627-8063-1BB8E5C32FE5}" type="pres">
      <dgm:prSet presAssocID="{FAE99FD0-16F2-4B88-967E-955C12E8703B}" presName="hierChild4" presStyleCnt="0"/>
      <dgm:spPr/>
    </dgm:pt>
    <dgm:pt modelId="{87EBBB72-6F0F-40A4-A5CB-A138D31A71D4}" type="pres">
      <dgm:prSet presAssocID="{FAE99FD0-16F2-4B88-967E-955C12E8703B}" presName="hierChild5" presStyleCnt="0"/>
      <dgm:spPr/>
    </dgm:pt>
    <dgm:pt modelId="{EF6DC16A-3809-44AB-A40F-4489E796E26D}" type="pres">
      <dgm:prSet presAssocID="{58ECCC89-242E-4FA6-800A-2831B20EDC06}" presName="Name48" presStyleLbl="parChTrans1D4" presStyleIdx="31" presStyleCnt="69"/>
      <dgm:spPr/>
      <dgm:t>
        <a:bodyPr/>
        <a:lstStyle/>
        <a:p>
          <a:endParaRPr lang="en-US"/>
        </a:p>
      </dgm:t>
    </dgm:pt>
    <dgm:pt modelId="{68025F34-4524-42EC-99DC-87B94F037956}" type="pres">
      <dgm:prSet presAssocID="{3F2E0511-878F-4A85-8B71-4BE5CF6FE545}" presName="hierRoot2" presStyleCnt="0">
        <dgm:presLayoutVars>
          <dgm:hierBranch val="hang"/>
        </dgm:presLayoutVars>
      </dgm:prSet>
      <dgm:spPr/>
    </dgm:pt>
    <dgm:pt modelId="{649D7C39-95DF-42CC-95DB-B1B19D46252C}" type="pres">
      <dgm:prSet presAssocID="{3F2E0511-878F-4A85-8B71-4BE5CF6FE545}" presName="rootComposite" presStyleCnt="0"/>
      <dgm:spPr/>
    </dgm:pt>
    <dgm:pt modelId="{A96465DE-B85F-4775-B12C-FD8E89FF3483}" type="pres">
      <dgm:prSet presAssocID="{3F2E0511-878F-4A85-8B71-4BE5CF6FE545}" presName="rootText" presStyleLbl="node4" presStyleIdx="31" presStyleCnt="69" custScaleX="138486" custScaleY="107830" custLinFactX="-100000" custLinFactNeighborX="-132193" custLinFactNeighborY="53778">
        <dgm:presLayoutVars>
          <dgm:chPref val="3"/>
        </dgm:presLayoutVars>
      </dgm:prSet>
      <dgm:spPr/>
      <dgm:t>
        <a:bodyPr/>
        <a:lstStyle/>
        <a:p>
          <a:endParaRPr lang="en-US"/>
        </a:p>
      </dgm:t>
    </dgm:pt>
    <dgm:pt modelId="{B28B3E70-1B64-44E7-BC46-89B134D73449}" type="pres">
      <dgm:prSet presAssocID="{3F2E0511-878F-4A85-8B71-4BE5CF6FE545}" presName="rootConnector" presStyleLbl="node4" presStyleIdx="31" presStyleCnt="69"/>
      <dgm:spPr/>
      <dgm:t>
        <a:bodyPr/>
        <a:lstStyle/>
        <a:p>
          <a:endParaRPr lang="en-US"/>
        </a:p>
      </dgm:t>
    </dgm:pt>
    <dgm:pt modelId="{A2601189-97DA-4638-A694-4273AE3A1C94}" type="pres">
      <dgm:prSet presAssocID="{3F2E0511-878F-4A85-8B71-4BE5CF6FE545}" presName="hierChild4" presStyleCnt="0"/>
      <dgm:spPr/>
    </dgm:pt>
    <dgm:pt modelId="{C30D51FB-1A5F-416D-96C7-49890156362E}" type="pres">
      <dgm:prSet presAssocID="{3F2E0511-878F-4A85-8B71-4BE5CF6FE545}" presName="hierChild5" presStyleCnt="0"/>
      <dgm:spPr/>
    </dgm:pt>
    <dgm:pt modelId="{6F905896-BD29-42B4-B998-99F62144F4EF}" type="pres">
      <dgm:prSet presAssocID="{06643B4E-A18F-49E9-8016-F1F1476CB407}" presName="Name48" presStyleLbl="parChTrans1D4" presStyleIdx="32" presStyleCnt="69"/>
      <dgm:spPr/>
      <dgm:t>
        <a:bodyPr/>
        <a:lstStyle/>
        <a:p>
          <a:endParaRPr lang="en-US"/>
        </a:p>
      </dgm:t>
    </dgm:pt>
    <dgm:pt modelId="{9918E857-0428-4EDD-8728-52545401516E}" type="pres">
      <dgm:prSet presAssocID="{7D428FA9-CBC3-41C5-A1F0-5003DA821E23}" presName="hierRoot2" presStyleCnt="0">
        <dgm:presLayoutVars>
          <dgm:hierBranch val="hang"/>
        </dgm:presLayoutVars>
      </dgm:prSet>
      <dgm:spPr/>
    </dgm:pt>
    <dgm:pt modelId="{570C247E-86F1-48A3-8926-11B49E5C145C}" type="pres">
      <dgm:prSet presAssocID="{7D428FA9-CBC3-41C5-A1F0-5003DA821E23}" presName="rootComposite" presStyleCnt="0"/>
      <dgm:spPr/>
    </dgm:pt>
    <dgm:pt modelId="{E1D49F7A-A0A8-4471-A91B-55EDB820F175}" type="pres">
      <dgm:prSet presAssocID="{7D428FA9-CBC3-41C5-A1F0-5003DA821E23}" presName="rootText" presStyleLbl="node4" presStyleIdx="32" presStyleCnt="69" custScaleX="197664" custScaleY="113153" custLinFactX="-100000" custLinFactNeighborX="-167469" custLinFactNeighborY="53778">
        <dgm:presLayoutVars>
          <dgm:chPref val="3"/>
        </dgm:presLayoutVars>
      </dgm:prSet>
      <dgm:spPr/>
      <dgm:t>
        <a:bodyPr/>
        <a:lstStyle/>
        <a:p>
          <a:endParaRPr lang="en-US"/>
        </a:p>
      </dgm:t>
    </dgm:pt>
    <dgm:pt modelId="{E38D7622-20B2-44A9-A359-4B7107CAC86D}" type="pres">
      <dgm:prSet presAssocID="{7D428FA9-CBC3-41C5-A1F0-5003DA821E23}" presName="rootConnector" presStyleLbl="node4" presStyleIdx="32" presStyleCnt="69"/>
      <dgm:spPr/>
      <dgm:t>
        <a:bodyPr/>
        <a:lstStyle/>
        <a:p>
          <a:endParaRPr lang="en-US"/>
        </a:p>
      </dgm:t>
    </dgm:pt>
    <dgm:pt modelId="{0C6519AE-762D-4DCF-9FF0-3E51B65D137C}" type="pres">
      <dgm:prSet presAssocID="{7D428FA9-CBC3-41C5-A1F0-5003DA821E23}" presName="hierChild4" presStyleCnt="0"/>
      <dgm:spPr/>
    </dgm:pt>
    <dgm:pt modelId="{A2B52B1E-61C5-44F9-84C7-ABFD954B3264}" type="pres">
      <dgm:prSet presAssocID="{7D428FA9-CBC3-41C5-A1F0-5003DA821E23}" presName="hierChild5" presStyleCnt="0"/>
      <dgm:spPr/>
    </dgm:pt>
    <dgm:pt modelId="{2696594D-4BE0-438A-9D48-46F7F6BCEC79}" type="pres">
      <dgm:prSet presAssocID="{52475519-3080-45C6-AEDA-DA335C7C4F48}" presName="Name48" presStyleLbl="parChTrans1D4" presStyleIdx="33" presStyleCnt="69"/>
      <dgm:spPr/>
      <dgm:t>
        <a:bodyPr/>
        <a:lstStyle/>
        <a:p>
          <a:endParaRPr lang="en-US"/>
        </a:p>
      </dgm:t>
    </dgm:pt>
    <dgm:pt modelId="{CAF06642-E219-4DFE-9DEE-AAEC0730B8B3}" type="pres">
      <dgm:prSet presAssocID="{54A298A9-A12B-45AD-9AA9-C5D83A072AA8}" presName="hierRoot2" presStyleCnt="0">
        <dgm:presLayoutVars>
          <dgm:hierBranch val="hang"/>
        </dgm:presLayoutVars>
      </dgm:prSet>
      <dgm:spPr/>
    </dgm:pt>
    <dgm:pt modelId="{E820F9A3-9D5C-42B2-A021-B87B4464C758}" type="pres">
      <dgm:prSet presAssocID="{54A298A9-A12B-45AD-9AA9-C5D83A072AA8}" presName="rootComposite" presStyleCnt="0"/>
      <dgm:spPr/>
    </dgm:pt>
    <dgm:pt modelId="{E8941615-4345-47FE-8655-F2A0ABF777C9}" type="pres">
      <dgm:prSet presAssocID="{54A298A9-A12B-45AD-9AA9-C5D83A072AA8}" presName="rootText" presStyleLbl="node4" presStyleIdx="33" presStyleCnt="69" custScaleX="138486" custScaleY="107830" custLinFactX="-100000" custLinFactNeighborX="-132193" custLinFactNeighborY="53778">
        <dgm:presLayoutVars>
          <dgm:chPref val="3"/>
        </dgm:presLayoutVars>
      </dgm:prSet>
      <dgm:spPr/>
      <dgm:t>
        <a:bodyPr/>
        <a:lstStyle/>
        <a:p>
          <a:endParaRPr lang="en-US"/>
        </a:p>
      </dgm:t>
    </dgm:pt>
    <dgm:pt modelId="{5F6D99C9-2655-47BD-B788-59D13C608B55}" type="pres">
      <dgm:prSet presAssocID="{54A298A9-A12B-45AD-9AA9-C5D83A072AA8}" presName="rootConnector" presStyleLbl="node4" presStyleIdx="33" presStyleCnt="69"/>
      <dgm:spPr/>
      <dgm:t>
        <a:bodyPr/>
        <a:lstStyle/>
        <a:p>
          <a:endParaRPr lang="en-US"/>
        </a:p>
      </dgm:t>
    </dgm:pt>
    <dgm:pt modelId="{3F0C454A-E2D8-4470-B8FB-4A7F95A5AC6E}" type="pres">
      <dgm:prSet presAssocID="{54A298A9-A12B-45AD-9AA9-C5D83A072AA8}" presName="hierChild4" presStyleCnt="0"/>
      <dgm:spPr/>
    </dgm:pt>
    <dgm:pt modelId="{33FFEBE0-CF54-4FD8-A8CF-3EC0B654D819}" type="pres">
      <dgm:prSet presAssocID="{54A298A9-A12B-45AD-9AA9-C5D83A072AA8}" presName="hierChild5" presStyleCnt="0"/>
      <dgm:spPr/>
    </dgm:pt>
    <dgm:pt modelId="{1BE787BB-D564-4D93-BDF0-4AEDDE91F63D}" type="pres">
      <dgm:prSet presAssocID="{AEC12C66-2A3D-4331-8C1F-54AB6FD41C5E}" presName="Name48" presStyleLbl="parChTrans1D4" presStyleIdx="34" presStyleCnt="69"/>
      <dgm:spPr/>
      <dgm:t>
        <a:bodyPr/>
        <a:lstStyle/>
        <a:p>
          <a:endParaRPr lang="en-US"/>
        </a:p>
      </dgm:t>
    </dgm:pt>
    <dgm:pt modelId="{26F2AEC6-221B-4CA8-8E4D-18ACE1706BD1}" type="pres">
      <dgm:prSet presAssocID="{752758D6-B176-44FE-A882-E1F7297AB290}" presName="hierRoot2" presStyleCnt="0">
        <dgm:presLayoutVars>
          <dgm:hierBranch val="hang"/>
        </dgm:presLayoutVars>
      </dgm:prSet>
      <dgm:spPr/>
    </dgm:pt>
    <dgm:pt modelId="{E748525E-486C-4369-9773-67C64836FB65}" type="pres">
      <dgm:prSet presAssocID="{752758D6-B176-44FE-A882-E1F7297AB290}" presName="rootComposite" presStyleCnt="0"/>
      <dgm:spPr/>
    </dgm:pt>
    <dgm:pt modelId="{E6B8AF7E-367D-4E13-9232-5DA6D74D0F74}" type="pres">
      <dgm:prSet presAssocID="{752758D6-B176-44FE-A882-E1F7297AB290}" presName="rootText" presStyleLbl="node4" presStyleIdx="34" presStyleCnt="69" custScaleX="197664" custScaleY="113153" custLinFactX="-100000" custLinFactNeighborX="-167469" custLinFactNeighborY="844">
        <dgm:presLayoutVars>
          <dgm:chPref val="3"/>
        </dgm:presLayoutVars>
      </dgm:prSet>
      <dgm:spPr/>
      <dgm:t>
        <a:bodyPr/>
        <a:lstStyle/>
        <a:p>
          <a:endParaRPr lang="en-US"/>
        </a:p>
      </dgm:t>
    </dgm:pt>
    <dgm:pt modelId="{20A95053-3805-4C56-A33B-605D00BA59B1}" type="pres">
      <dgm:prSet presAssocID="{752758D6-B176-44FE-A882-E1F7297AB290}" presName="rootConnector" presStyleLbl="node4" presStyleIdx="34" presStyleCnt="69"/>
      <dgm:spPr/>
      <dgm:t>
        <a:bodyPr/>
        <a:lstStyle/>
        <a:p>
          <a:endParaRPr lang="en-US"/>
        </a:p>
      </dgm:t>
    </dgm:pt>
    <dgm:pt modelId="{3FE1FF22-0289-42D5-88AF-AB787DFCFDFF}" type="pres">
      <dgm:prSet presAssocID="{752758D6-B176-44FE-A882-E1F7297AB290}" presName="hierChild4" presStyleCnt="0"/>
      <dgm:spPr/>
    </dgm:pt>
    <dgm:pt modelId="{0E13E5C6-DCE5-4D66-90B3-9F5075418AC6}" type="pres">
      <dgm:prSet presAssocID="{752758D6-B176-44FE-A882-E1F7297AB290}" presName="hierChild5" presStyleCnt="0"/>
      <dgm:spPr/>
    </dgm:pt>
    <dgm:pt modelId="{5B209708-D0D4-411F-8B9D-9B6F172CCF96}" type="pres">
      <dgm:prSet presAssocID="{26D0E5BB-8AE7-47E3-8EE8-6D1EAB13F281}" presName="hierChild5" presStyleCnt="0"/>
      <dgm:spPr/>
    </dgm:pt>
    <dgm:pt modelId="{AE5C39B3-74E0-47C6-BE28-5AE2DDF121C2}" type="pres">
      <dgm:prSet presAssocID="{EF43ACE3-E684-4D9D-8606-8152098145CC}" presName="Name37" presStyleLbl="parChTrans1D3" presStyleIdx="8" presStyleCnt="10"/>
      <dgm:spPr/>
      <dgm:t>
        <a:bodyPr/>
        <a:lstStyle/>
        <a:p>
          <a:endParaRPr lang="en-US"/>
        </a:p>
      </dgm:t>
    </dgm:pt>
    <dgm:pt modelId="{1A3FC5F4-6AF2-4687-9F51-D0DBF381D4D8}" type="pres">
      <dgm:prSet presAssocID="{A8861A69-C4BC-4718-B4FA-AC2EA2F9B9ED}" presName="hierRoot2" presStyleCnt="0">
        <dgm:presLayoutVars>
          <dgm:hierBranch val="init"/>
        </dgm:presLayoutVars>
      </dgm:prSet>
      <dgm:spPr/>
    </dgm:pt>
    <dgm:pt modelId="{C7BDCC44-570D-4A9B-8A3A-97BF03D9BE03}" type="pres">
      <dgm:prSet presAssocID="{A8861A69-C4BC-4718-B4FA-AC2EA2F9B9ED}" presName="rootComposite" presStyleCnt="0"/>
      <dgm:spPr/>
    </dgm:pt>
    <dgm:pt modelId="{F8998F1B-4262-4412-9C7D-AC7DB20686E0}" type="pres">
      <dgm:prSet presAssocID="{A8861A69-C4BC-4718-B4FA-AC2EA2F9B9ED}" presName="rootText" presStyleLbl="node3" presStyleIdx="8" presStyleCnt="10" custLinFactX="-100000" custLinFactNeighborX="-174561" custLinFactNeighborY="53778">
        <dgm:presLayoutVars>
          <dgm:chPref val="3"/>
        </dgm:presLayoutVars>
      </dgm:prSet>
      <dgm:spPr/>
      <dgm:t>
        <a:bodyPr/>
        <a:lstStyle/>
        <a:p>
          <a:endParaRPr lang="en-US"/>
        </a:p>
      </dgm:t>
    </dgm:pt>
    <dgm:pt modelId="{26EFFE87-B94B-4DDD-9749-7E618C282438}" type="pres">
      <dgm:prSet presAssocID="{A8861A69-C4BC-4718-B4FA-AC2EA2F9B9ED}" presName="rootConnector" presStyleLbl="node3" presStyleIdx="8" presStyleCnt="10"/>
      <dgm:spPr/>
      <dgm:t>
        <a:bodyPr/>
        <a:lstStyle/>
        <a:p>
          <a:endParaRPr lang="en-US"/>
        </a:p>
      </dgm:t>
    </dgm:pt>
    <dgm:pt modelId="{679411A6-E6A2-4F34-8935-272532F38590}" type="pres">
      <dgm:prSet presAssocID="{A8861A69-C4BC-4718-B4FA-AC2EA2F9B9ED}" presName="hierChild4" presStyleCnt="0"/>
      <dgm:spPr/>
    </dgm:pt>
    <dgm:pt modelId="{461FBC19-5BB3-47A3-A016-B29DDDF47479}" type="pres">
      <dgm:prSet presAssocID="{863B0BA6-6AB7-42F9-9E5D-1E291A29C9E6}" presName="Name37" presStyleLbl="parChTrans1D4" presStyleIdx="35" presStyleCnt="69"/>
      <dgm:spPr/>
      <dgm:t>
        <a:bodyPr/>
        <a:lstStyle/>
        <a:p>
          <a:endParaRPr lang="en-US"/>
        </a:p>
      </dgm:t>
    </dgm:pt>
    <dgm:pt modelId="{50555167-AFCA-4EE0-B332-031291CF0B4C}" type="pres">
      <dgm:prSet presAssocID="{818D25A7-1FA4-4B53-8417-85F904D58643}" presName="hierRoot2" presStyleCnt="0">
        <dgm:presLayoutVars>
          <dgm:hierBranch val="init"/>
        </dgm:presLayoutVars>
      </dgm:prSet>
      <dgm:spPr/>
    </dgm:pt>
    <dgm:pt modelId="{CFE57E6A-7741-4652-BBB0-A43BF5070FA7}" type="pres">
      <dgm:prSet presAssocID="{818D25A7-1FA4-4B53-8417-85F904D58643}" presName="rootComposite" presStyleCnt="0"/>
      <dgm:spPr/>
    </dgm:pt>
    <dgm:pt modelId="{ECBF9E68-73F3-467E-9290-736DC11354A9}" type="pres">
      <dgm:prSet presAssocID="{818D25A7-1FA4-4B53-8417-85F904D58643}" presName="rootText" presStyleLbl="node4" presStyleIdx="35" presStyleCnt="69" custScaleX="118753" custScaleY="160332" custLinFactX="-100000" custLinFactNeighborX="-167469" custLinFactNeighborY="53778">
        <dgm:presLayoutVars>
          <dgm:chPref val="3"/>
        </dgm:presLayoutVars>
      </dgm:prSet>
      <dgm:spPr/>
      <dgm:t>
        <a:bodyPr/>
        <a:lstStyle/>
        <a:p>
          <a:endParaRPr lang="en-US"/>
        </a:p>
      </dgm:t>
    </dgm:pt>
    <dgm:pt modelId="{BA876AE7-95F6-426D-935D-CEF6DC20B3F3}" type="pres">
      <dgm:prSet presAssocID="{818D25A7-1FA4-4B53-8417-85F904D58643}" presName="rootConnector" presStyleLbl="node4" presStyleIdx="35" presStyleCnt="69"/>
      <dgm:spPr/>
      <dgm:t>
        <a:bodyPr/>
        <a:lstStyle/>
        <a:p>
          <a:endParaRPr lang="en-US"/>
        </a:p>
      </dgm:t>
    </dgm:pt>
    <dgm:pt modelId="{988EB2E8-C905-467F-B4D8-42538C72AC09}" type="pres">
      <dgm:prSet presAssocID="{818D25A7-1FA4-4B53-8417-85F904D58643}" presName="hierChild4" presStyleCnt="0"/>
      <dgm:spPr/>
    </dgm:pt>
    <dgm:pt modelId="{F3957771-EDF7-47CC-80B0-AE35DE139AA6}" type="pres">
      <dgm:prSet presAssocID="{818D25A7-1FA4-4B53-8417-85F904D58643}" presName="hierChild5" presStyleCnt="0"/>
      <dgm:spPr/>
    </dgm:pt>
    <dgm:pt modelId="{36C98F91-4AA0-426D-A230-3EFF00358D3E}" type="pres">
      <dgm:prSet presAssocID="{1C33D325-A643-4DD3-AB2D-B5AE776A57D9}" presName="Name37" presStyleLbl="parChTrans1D4" presStyleIdx="36" presStyleCnt="69"/>
      <dgm:spPr/>
      <dgm:t>
        <a:bodyPr/>
        <a:lstStyle/>
        <a:p>
          <a:endParaRPr lang="en-US"/>
        </a:p>
      </dgm:t>
    </dgm:pt>
    <dgm:pt modelId="{AD7C377F-6AD4-4C3A-B761-76579129E272}" type="pres">
      <dgm:prSet presAssocID="{501C3A99-3018-4285-9FF8-9CB959D245C4}" presName="hierRoot2" presStyleCnt="0">
        <dgm:presLayoutVars>
          <dgm:hierBranch val="init"/>
        </dgm:presLayoutVars>
      </dgm:prSet>
      <dgm:spPr/>
    </dgm:pt>
    <dgm:pt modelId="{E3DFB89E-44C2-42A4-B1F6-BB4712E53A5D}" type="pres">
      <dgm:prSet presAssocID="{501C3A99-3018-4285-9FF8-9CB959D245C4}" presName="rootComposite" presStyleCnt="0"/>
      <dgm:spPr/>
    </dgm:pt>
    <dgm:pt modelId="{E1E95F0D-2522-4396-B5EF-4A20CFE603BF}" type="pres">
      <dgm:prSet presAssocID="{501C3A99-3018-4285-9FF8-9CB959D245C4}" presName="rootText" presStyleLbl="node4" presStyleIdx="36" presStyleCnt="69" custScaleX="118753" custScaleY="160332" custLinFactX="-100000" custLinFactNeighborX="-167469" custLinFactNeighborY="53778">
        <dgm:presLayoutVars>
          <dgm:chPref val="3"/>
        </dgm:presLayoutVars>
      </dgm:prSet>
      <dgm:spPr/>
      <dgm:t>
        <a:bodyPr/>
        <a:lstStyle/>
        <a:p>
          <a:endParaRPr lang="en-US"/>
        </a:p>
      </dgm:t>
    </dgm:pt>
    <dgm:pt modelId="{B3861C93-B834-472B-B1CA-C1059C126634}" type="pres">
      <dgm:prSet presAssocID="{501C3A99-3018-4285-9FF8-9CB959D245C4}" presName="rootConnector" presStyleLbl="node4" presStyleIdx="36" presStyleCnt="69"/>
      <dgm:spPr/>
      <dgm:t>
        <a:bodyPr/>
        <a:lstStyle/>
        <a:p>
          <a:endParaRPr lang="en-US"/>
        </a:p>
      </dgm:t>
    </dgm:pt>
    <dgm:pt modelId="{8B54A8C1-86DB-4957-8E80-69FC22DD5CEA}" type="pres">
      <dgm:prSet presAssocID="{501C3A99-3018-4285-9FF8-9CB959D245C4}" presName="hierChild4" presStyleCnt="0"/>
      <dgm:spPr/>
    </dgm:pt>
    <dgm:pt modelId="{2CB3A015-4C63-4999-B401-239D72D7ACF4}" type="pres">
      <dgm:prSet presAssocID="{501C3A99-3018-4285-9FF8-9CB959D245C4}" presName="hierChild5" presStyleCnt="0"/>
      <dgm:spPr/>
    </dgm:pt>
    <dgm:pt modelId="{5BA22ED8-8203-4503-A6EA-F18A1D5457E5}" type="pres">
      <dgm:prSet presAssocID="{8BF720BE-E79A-4214-A6EC-48005AACBD01}" presName="Name37" presStyleLbl="parChTrans1D4" presStyleIdx="37" presStyleCnt="69"/>
      <dgm:spPr/>
      <dgm:t>
        <a:bodyPr/>
        <a:lstStyle/>
        <a:p>
          <a:endParaRPr lang="en-US"/>
        </a:p>
      </dgm:t>
    </dgm:pt>
    <dgm:pt modelId="{9EF43DAD-B100-4A7A-9E39-763EA131CC7A}" type="pres">
      <dgm:prSet presAssocID="{29A2B7EF-FD5F-4523-8508-3593E609AC15}" presName="hierRoot2" presStyleCnt="0">
        <dgm:presLayoutVars>
          <dgm:hierBranch val="hang"/>
        </dgm:presLayoutVars>
      </dgm:prSet>
      <dgm:spPr/>
    </dgm:pt>
    <dgm:pt modelId="{B2056F4A-4E5A-4ACC-835C-A86F8E4C7206}" type="pres">
      <dgm:prSet presAssocID="{29A2B7EF-FD5F-4523-8508-3593E609AC15}" presName="rootComposite" presStyleCnt="0"/>
      <dgm:spPr/>
    </dgm:pt>
    <dgm:pt modelId="{88BBC983-0321-450A-8854-0350531A4234}" type="pres">
      <dgm:prSet presAssocID="{29A2B7EF-FD5F-4523-8508-3593E609AC15}" presName="rootText" presStyleLbl="node4" presStyleIdx="37" presStyleCnt="69" custScaleX="118753" custScaleY="160332" custLinFactX="-100000" custLinFactNeighborX="-167469" custLinFactNeighborY="53778">
        <dgm:presLayoutVars>
          <dgm:chPref val="3"/>
        </dgm:presLayoutVars>
      </dgm:prSet>
      <dgm:spPr/>
      <dgm:t>
        <a:bodyPr/>
        <a:lstStyle/>
        <a:p>
          <a:endParaRPr lang="en-US"/>
        </a:p>
      </dgm:t>
    </dgm:pt>
    <dgm:pt modelId="{2F08FE92-FFC6-4E1C-AB8F-DCEA74C0DFAE}" type="pres">
      <dgm:prSet presAssocID="{29A2B7EF-FD5F-4523-8508-3593E609AC15}" presName="rootConnector" presStyleLbl="node4" presStyleIdx="37" presStyleCnt="69"/>
      <dgm:spPr/>
      <dgm:t>
        <a:bodyPr/>
        <a:lstStyle/>
        <a:p>
          <a:endParaRPr lang="en-US"/>
        </a:p>
      </dgm:t>
    </dgm:pt>
    <dgm:pt modelId="{D58A4911-9313-4486-9270-1C469700E95B}" type="pres">
      <dgm:prSet presAssocID="{29A2B7EF-FD5F-4523-8508-3593E609AC15}" presName="hierChild4" presStyleCnt="0"/>
      <dgm:spPr/>
    </dgm:pt>
    <dgm:pt modelId="{638A1134-1B8D-4587-97AC-6A294609BA20}" type="pres">
      <dgm:prSet presAssocID="{22946E0E-3613-4D48-98A3-C520DCCCA3CF}" presName="Name48" presStyleLbl="parChTrans1D4" presStyleIdx="38" presStyleCnt="69"/>
      <dgm:spPr/>
      <dgm:t>
        <a:bodyPr/>
        <a:lstStyle/>
        <a:p>
          <a:endParaRPr lang="en-US"/>
        </a:p>
      </dgm:t>
    </dgm:pt>
    <dgm:pt modelId="{433C00E8-07CC-4104-B15F-C5BC66D318B3}" type="pres">
      <dgm:prSet presAssocID="{1278214F-3B4E-481C-A2D5-4267750894EB}" presName="hierRoot2" presStyleCnt="0">
        <dgm:presLayoutVars>
          <dgm:hierBranch val="hang"/>
        </dgm:presLayoutVars>
      </dgm:prSet>
      <dgm:spPr/>
    </dgm:pt>
    <dgm:pt modelId="{42C16550-861A-4DAA-867E-B9C42C7434C9}" type="pres">
      <dgm:prSet presAssocID="{1278214F-3B4E-481C-A2D5-4267750894EB}" presName="rootComposite" presStyleCnt="0"/>
      <dgm:spPr/>
    </dgm:pt>
    <dgm:pt modelId="{A07E12ED-F081-4E8F-87EA-7C16CD5C0317}" type="pres">
      <dgm:prSet presAssocID="{1278214F-3B4E-481C-A2D5-4267750894EB}" presName="rootText" presStyleLbl="node4" presStyleIdx="38" presStyleCnt="69" custLinFactX="-100000" custLinFactNeighborX="-167469" custLinFactNeighborY="53778">
        <dgm:presLayoutVars>
          <dgm:chPref val="3"/>
        </dgm:presLayoutVars>
      </dgm:prSet>
      <dgm:spPr/>
      <dgm:t>
        <a:bodyPr/>
        <a:lstStyle/>
        <a:p>
          <a:endParaRPr lang="en-US"/>
        </a:p>
      </dgm:t>
    </dgm:pt>
    <dgm:pt modelId="{AA319204-FD39-426C-BF6F-77D5599EEDC8}" type="pres">
      <dgm:prSet presAssocID="{1278214F-3B4E-481C-A2D5-4267750894EB}" presName="rootConnector" presStyleLbl="node4" presStyleIdx="38" presStyleCnt="69"/>
      <dgm:spPr/>
      <dgm:t>
        <a:bodyPr/>
        <a:lstStyle/>
        <a:p>
          <a:endParaRPr lang="en-US"/>
        </a:p>
      </dgm:t>
    </dgm:pt>
    <dgm:pt modelId="{B4601459-323A-471B-BA61-4DCE294AD8CE}" type="pres">
      <dgm:prSet presAssocID="{1278214F-3B4E-481C-A2D5-4267750894EB}" presName="hierChild4" presStyleCnt="0"/>
      <dgm:spPr/>
    </dgm:pt>
    <dgm:pt modelId="{DDFB5DD6-4D47-481D-BB36-16788AE70155}" type="pres">
      <dgm:prSet presAssocID="{1278214F-3B4E-481C-A2D5-4267750894EB}" presName="hierChild5" presStyleCnt="0"/>
      <dgm:spPr/>
    </dgm:pt>
    <dgm:pt modelId="{5766BC17-0741-4DE6-AB22-475097E82101}" type="pres">
      <dgm:prSet presAssocID="{B5C1BF71-598E-4BCC-94C3-D826643C3B0D}" presName="Name48" presStyleLbl="parChTrans1D4" presStyleIdx="39" presStyleCnt="69"/>
      <dgm:spPr/>
      <dgm:t>
        <a:bodyPr/>
        <a:lstStyle/>
        <a:p>
          <a:endParaRPr lang="en-US"/>
        </a:p>
      </dgm:t>
    </dgm:pt>
    <dgm:pt modelId="{EEBF4B5E-D70D-4428-B45A-C27F9C8A3619}" type="pres">
      <dgm:prSet presAssocID="{22E6B68F-6587-446A-95E8-97A2BF692896}" presName="hierRoot2" presStyleCnt="0">
        <dgm:presLayoutVars>
          <dgm:hierBranch val="hang"/>
        </dgm:presLayoutVars>
      </dgm:prSet>
      <dgm:spPr/>
    </dgm:pt>
    <dgm:pt modelId="{8CD09AF6-BE07-46B6-85FA-EC9D177AA61E}" type="pres">
      <dgm:prSet presAssocID="{22E6B68F-6587-446A-95E8-97A2BF692896}" presName="rootComposite" presStyleCnt="0"/>
      <dgm:spPr/>
    </dgm:pt>
    <dgm:pt modelId="{CA46BE36-C659-4B46-880E-E9852C3B394C}" type="pres">
      <dgm:prSet presAssocID="{22E6B68F-6587-446A-95E8-97A2BF692896}" presName="rootText" presStyleLbl="node4" presStyleIdx="39" presStyleCnt="69" custLinFactX="-100000" custLinFactNeighborX="-167469" custLinFactNeighborY="53778">
        <dgm:presLayoutVars>
          <dgm:chPref val="3"/>
        </dgm:presLayoutVars>
      </dgm:prSet>
      <dgm:spPr/>
      <dgm:t>
        <a:bodyPr/>
        <a:lstStyle/>
        <a:p>
          <a:endParaRPr lang="en-US"/>
        </a:p>
      </dgm:t>
    </dgm:pt>
    <dgm:pt modelId="{90905318-AFD9-4CF3-9782-392EDB863097}" type="pres">
      <dgm:prSet presAssocID="{22E6B68F-6587-446A-95E8-97A2BF692896}" presName="rootConnector" presStyleLbl="node4" presStyleIdx="39" presStyleCnt="69"/>
      <dgm:spPr/>
      <dgm:t>
        <a:bodyPr/>
        <a:lstStyle/>
        <a:p>
          <a:endParaRPr lang="en-US"/>
        </a:p>
      </dgm:t>
    </dgm:pt>
    <dgm:pt modelId="{2D72DD96-0597-4F79-9A62-5932F62C6EBF}" type="pres">
      <dgm:prSet presAssocID="{22E6B68F-6587-446A-95E8-97A2BF692896}" presName="hierChild4" presStyleCnt="0"/>
      <dgm:spPr/>
    </dgm:pt>
    <dgm:pt modelId="{6F1F148C-8BA6-4FA6-A462-558CC3E0D36D}" type="pres">
      <dgm:prSet presAssocID="{22E6B68F-6587-446A-95E8-97A2BF692896}" presName="hierChild5" presStyleCnt="0"/>
      <dgm:spPr/>
    </dgm:pt>
    <dgm:pt modelId="{B698BF42-91CC-4D6F-A21E-EB5B2C2451D7}" type="pres">
      <dgm:prSet presAssocID="{54F629D6-9174-4E56-9EDC-F9A87AB51FC6}" presName="Name48" presStyleLbl="parChTrans1D4" presStyleIdx="40" presStyleCnt="69"/>
      <dgm:spPr/>
      <dgm:t>
        <a:bodyPr/>
        <a:lstStyle/>
        <a:p>
          <a:endParaRPr lang="en-US"/>
        </a:p>
      </dgm:t>
    </dgm:pt>
    <dgm:pt modelId="{ED7F08EE-46B4-4181-9172-D801B3153EF9}" type="pres">
      <dgm:prSet presAssocID="{10AB5E20-F675-4375-A605-07C9224B93D8}" presName="hierRoot2" presStyleCnt="0">
        <dgm:presLayoutVars>
          <dgm:hierBranch val="hang"/>
        </dgm:presLayoutVars>
      </dgm:prSet>
      <dgm:spPr/>
    </dgm:pt>
    <dgm:pt modelId="{C341EBE3-25DC-49EB-8661-DDF7A878B136}" type="pres">
      <dgm:prSet presAssocID="{10AB5E20-F675-4375-A605-07C9224B93D8}" presName="rootComposite" presStyleCnt="0"/>
      <dgm:spPr/>
    </dgm:pt>
    <dgm:pt modelId="{36047EA4-34D2-4A70-BBDC-553C82FF2851}" type="pres">
      <dgm:prSet presAssocID="{10AB5E20-F675-4375-A605-07C9224B93D8}" presName="rootText" presStyleLbl="node4" presStyleIdx="40" presStyleCnt="69" custLinFactX="-100000" custLinFactNeighborX="-167469" custLinFactNeighborY="53778">
        <dgm:presLayoutVars>
          <dgm:chPref val="3"/>
        </dgm:presLayoutVars>
      </dgm:prSet>
      <dgm:spPr/>
      <dgm:t>
        <a:bodyPr/>
        <a:lstStyle/>
        <a:p>
          <a:endParaRPr lang="en-US"/>
        </a:p>
      </dgm:t>
    </dgm:pt>
    <dgm:pt modelId="{611378F6-C703-4F1D-AD38-5B772E4C4EF6}" type="pres">
      <dgm:prSet presAssocID="{10AB5E20-F675-4375-A605-07C9224B93D8}" presName="rootConnector" presStyleLbl="node4" presStyleIdx="40" presStyleCnt="69"/>
      <dgm:spPr/>
      <dgm:t>
        <a:bodyPr/>
        <a:lstStyle/>
        <a:p>
          <a:endParaRPr lang="en-US"/>
        </a:p>
      </dgm:t>
    </dgm:pt>
    <dgm:pt modelId="{348F82DB-D83C-48E5-A016-0C3AA72839C7}" type="pres">
      <dgm:prSet presAssocID="{10AB5E20-F675-4375-A605-07C9224B93D8}" presName="hierChild4" presStyleCnt="0"/>
      <dgm:spPr/>
    </dgm:pt>
    <dgm:pt modelId="{1986C7DF-D35C-4869-B76C-489FE6BCB517}" type="pres">
      <dgm:prSet presAssocID="{10AB5E20-F675-4375-A605-07C9224B93D8}" presName="hierChild5" presStyleCnt="0"/>
      <dgm:spPr/>
    </dgm:pt>
    <dgm:pt modelId="{79E0B657-A9DF-4D8E-A109-2B2E73395361}" type="pres">
      <dgm:prSet presAssocID="{C561F7D6-842B-4CA5-A0A2-A6439CC1463D}" presName="Name48" presStyleLbl="parChTrans1D4" presStyleIdx="41" presStyleCnt="69"/>
      <dgm:spPr/>
      <dgm:t>
        <a:bodyPr/>
        <a:lstStyle/>
        <a:p>
          <a:endParaRPr lang="en-US"/>
        </a:p>
      </dgm:t>
    </dgm:pt>
    <dgm:pt modelId="{9166BC9C-93A8-4594-A9AD-1EFEBCFDFA74}" type="pres">
      <dgm:prSet presAssocID="{56E9B780-9D4B-42D4-ACEE-C8EEDB1ECE79}" presName="hierRoot2" presStyleCnt="0">
        <dgm:presLayoutVars>
          <dgm:hierBranch val="hang"/>
        </dgm:presLayoutVars>
      </dgm:prSet>
      <dgm:spPr/>
    </dgm:pt>
    <dgm:pt modelId="{B7F38ABE-F001-4B58-90A1-292B7F4EDC07}" type="pres">
      <dgm:prSet presAssocID="{56E9B780-9D4B-42D4-ACEE-C8EEDB1ECE79}" presName="rootComposite" presStyleCnt="0"/>
      <dgm:spPr/>
    </dgm:pt>
    <dgm:pt modelId="{808D3B00-397F-4694-8E8B-9269D4301262}" type="pres">
      <dgm:prSet presAssocID="{56E9B780-9D4B-42D4-ACEE-C8EEDB1ECE79}" presName="rootText" presStyleLbl="node4" presStyleIdx="41" presStyleCnt="69" custLinFactX="-100000" custLinFactNeighborX="-167469" custLinFactNeighborY="53778">
        <dgm:presLayoutVars>
          <dgm:chPref val="3"/>
        </dgm:presLayoutVars>
      </dgm:prSet>
      <dgm:spPr/>
      <dgm:t>
        <a:bodyPr/>
        <a:lstStyle/>
        <a:p>
          <a:endParaRPr lang="en-US"/>
        </a:p>
      </dgm:t>
    </dgm:pt>
    <dgm:pt modelId="{B05921B4-8F55-49F8-87FD-4F5E3526933F}" type="pres">
      <dgm:prSet presAssocID="{56E9B780-9D4B-42D4-ACEE-C8EEDB1ECE79}" presName="rootConnector" presStyleLbl="node4" presStyleIdx="41" presStyleCnt="69"/>
      <dgm:spPr/>
      <dgm:t>
        <a:bodyPr/>
        <a:lstStyle/>
        <a:p>
          <a:endParaRPr lang="en-US"/>
        </a:p>
      </dgm:t>
    </dgm:pt>
    <dgm:pt modelId="{B527C1EB-D318-4426-BF95-F1CF6C7B5286}" type="pres">
      <dgm:prSet presAssocID="{56E9B780-9D4B-42D4-ACEE-C8EEDB1ECE79}" presName="hierChild4" presStyleCnt="0"/>
      <dgm:spPr/>
    </dgm:pt>
    <dgm:pt modelId="{74600182-639C-4749-9B46-0559302C385B}" type="pres">
      <dgm:prSet presAssocID="{56E9B780-9D4B-42D4-ACEE-C8EEDB1ECE79}" presName="hierChild5" presStyleCnt="0"/>
      <dgm:spPr/>
    </dgm:pt>
    <dgm:pt modelId="{6AA2C108-1E16-4D18-ABF4-DCA163454BA9}" type="pres">
      <dgm:prSet presAssocID="{720FF142-991B-4859-9412-D3FE9C78AAC8}" presName="Name48" presStyleLbl="parChTrans1D4" presStyleIdx="42" presStyleCnt="69"/>
      <dgm:spPr/>
      <dgm:t>
        <a:bodyPr/>
        <a:lstStyle/>
        <a:p>
          <a:endParaRPr lang="en-US"/>
        </a:p>
      </dgm:t>
    </dgm:pt>
    <dgm:pt modelId="{AF873943-1028-4849-949E-5F26FEB7C15F}" type="pres">
      <dgm:prSet presAssocID="{7846F2C6-2ECC-4750-95D2-984F74AF9AEA}" presName="hierRoot2" presStyleCnt="0">
        <dgm:presLayoutVars>
          <dgm:hierBranch val="hang"/>
        </dgm:presLayoutVars>
      </dgm:prSet>
      <dgm:spPr/>
    </dgm:pt>
    <dgm:pt modelId="{A3CBEC5C-EEE7-486B-AD2E-0ED445047BA5}" type="pres">
      <dgm:prSet presAssocID="{7846F2C6-2ECC-4750-95D2-984F74AF9AEA}" presName="rootComposite" presStyleCnt="0"/>
      <dgm:spPr/>
    </dgm:pt>
    <dgm:pt modelId="{C56B8366-A06F-4818-9F32-343023680830}" type="pres">
      <dgm:prSet presAssocID="{7846F2C6-2ECC-4750-95D2-984F74AF9AEA}" presName="rootText" presStyleLbl="node4" presStyleIdx="42" presStyleCnt="69" custLinFactX="-100000" custLinFactNeighborX="-167469" custLinFactNeighborY="53778">
        <dgm:presLayoutVars>
          <dgm:chPref val="3"/>
        </dgm:presLayoutVars>
      </dgm:prSet>
      <dgm:spPr/>
      <dgm:t>
        <a:bodyPr/>
        <a:lstStyle/>
        <a:p>
          <a:endParaRPr lang="en-US"/>
        </a:p>
      </dgm:t>
    </dgm:pt>
    <dgm:pt modelId="{AF512A30-C6C8-41A0-B6F2-2E3F88BC3426}" type="pres">
      <dgm:prSet presAssocID="{7846F2C6-2ECC-4750-95D2-984F74AF9AEA}" presName="rootConnector" presStyleLbl="node4" presStyleIdx="42" presStyleCnt="69"/>
      <dgm:spPr/>
      <dgm:t>
        <a:bodyPr/>
        <a:lstStyle/>
        <a:p>
          <a:endParaRPr lang="en-US"/>
        </a:p>
      </dgm:t>
    </dgm:pt>
    <dgm:pt modelId="{C813DEB9-4A09-4CC3-8E7B-5F4BA2E6BD44}" type="pres">
      <dgm:prSet presAssocID="{7846F2C6-2ECC-4750-95D2-984F74AF9AEA}" presName="hierChild4" presStyleCnt="0"/>
      <dgm:spPr/>
    </dgm:pt>
    <dgm:pt modelId="{60DCE890-E44A-47DD-838F-62F6CD716A8B}" type="pres">
      <dgm:prSet presAssocID="{7846F2C6-2ECC-4750-95D2-984F74AF9AEA}" presName="hierChild5" presStyleCnt="0"/>
      <dgm:spPr/>
    </dgm:pt>
    <dgm:pt modelId="{D41E29F6-19E0-4337-BAC4-94907EBEA4B2}" type="pres">
      <dgm:prSet presAssocID="{4DEC25E1-D96D-4C64-8132-8B08F928E9EB}" presName="Name48" presStyleLbl="parChTrans1D4" presStyleIdx="43" presStyleCnt="69"/>
      <dgm:spPr/>
      <dgm:t>
        <a:bodyPr/>
        <a:lstStyle/>
        <a:p>
          <a:endParaRPr lang="en-US"/>
        </a:p>
      </dgm:t>
    </dgm:pt>
    <dgm:pt modelId="{E8D8951D-C074-4F74-8D06-CE6DD1A6EC50}" type="pres">
      <dgm:prSet presAssocID="{BE08D097-12AC-4F32-9836-3F35F916C172}" presName="hierRoot2" presStyleCnt="0">
        <dgm:presLayoutVars>
          <dgm:hierBranch val="hang"/>
        </dgm:presLayoutVars>
      </dgm:prSet>
      <dgm:spPr/>
    </dgm:pt>
    <dgm:pt modelId="{BE0B1768-8401-4BFC-BB3B-9AF0AB614D7E}" type="pres">
      <dgm:prSet presAssocID="{BE08D097-12AC-4F32-9836-3F35F916C172}" presName="rootComposite" presStyleCnt="0"/>
      <dgm:spPr/>
    </dgm:pt>
    <dgm:pt modelId="{09BA1236-159E-4C37-9002-EF73B27F9CD3}" type="pres">
      <dgm:prSet presAssocID="{BE08D097-12AC-4F32-9836-3F35F916C172}" presName="rootText" presStyleLbl="node4" presStyleIdx="43" presStyleCnt="69" custLinFactX="-100000" custLinFactNeighborX="-167469" custLinFactNeighborY="53778">
        <dgm:presLayoutVars>
          <dgm:chPref val="3"/>
        </dgm:presLayoutVars>
      </dgm:prSet>
      <dgm:spPr/>
      <dgm:t>
        <a:bodyPr/>
        <a:lstStyle/>
        <a:p>
          <a:endParaRPr lang="en-US"/>
        </a:p>
      </dgm:t>
    </dgm:pt>
    <dgm:pt modelId="{5DA3A5AB-4693-4DA2-A5FA-2BFFE017BEDD}" type="pres">
      <dgm:prSet presAssocID="{BE08D097-12AC-4F32-9836-3F35F916C172}" presName="rootConnector" presStyleLbl="node4" presStyleIdx="43" presStyleCnt="69"/>
      <dgm:spPr/>
      <dgm:t>
        <a:bodyPr/>
        <a:lstStyle/>
        <a:p>
          <a:endParaRPr lang="en-US"/>
        </a:p>
      </dgm:t>
    </dgm:pt>
    <dgm:pt modelId="{9F4F202C-6077-40DA-851E-5B95EEA53183}" type="pres">
      <dgm:prSet presAssocID="{BE08D097-12AC-4F32-9836-3F35F916C172}" presName="hierChild4" presStyleCnt="0"/>
      <dgm:spPr/>
    </dgm:pt>
    <dgm:pt modelId="{5C527A8F-5A93-4912-8E3C-414069CC1643}" type="pres">
      <dgm:prSet presAssocID="{BE08D097-12AC-4F32-9836-3F35F916C172}" presName="hierChild5" presStyleCnt="0"/>
      <dgm:spPr/>
    </dgm:pt>
    <dgm:pt modelId="{F6C38B62-430F-4B9F-97A3-A2395012A322}" type="pres">
      <dgm:prSet presAssocID="{29A2B7EF-FD5F-4523-8508-3593E609AC15}" presName="hierChild5" presStyleCnt="0"/>
      <dgm:spPr/>
    </dgm:pt>
    <dgm:pt modelId="{EEA23F13-E4DD-436F-9833-3852F5BB92EF}" type="pres">
      <dgm:prSet presAssocID="{F8D51945-7104-4060-AD67-19131D2CA3B6}" presName="Name37" presStyleLbl="parChTrans1D4" presStyleIdx="44" presStyleCnt="69"/>
      <dgm:spPr/>
      <dgm:t>
        <a:bodyPr/>
        <a:lstStyle/>
        <a:p>
          <a:endParaRPr lang="en-US"/>
        </a:p>
      </dgm:t>
    </dgm:pt>
    <dgm:pt modelId="{4315F219-5D3E-43B0-86DE-7081B8FB4184}" type="pres">
      <dgm:prSet presAssocID="{A67EDB36-FB72-42CD-9BA3-024F5B01162E}" presName="hierRoot2" presStyleCnt="0">
        <dgm:presLayoutVars>
          <dgm:hierBranch val="hang"/>
        </dgm:presLayoutVars>
      </dgm:prSet>
      <dgm:spPr/>
    </dgm:pt>
    <dgm:pt modelId="{EC661FDB-F20A-4186-B119-E69AA4DA5E93}" type="pres">
      <dgm:prSet presAssocID="{A67EDB36-FB72-42CD-9BA3-024F5B01162E}" presName="rootComposite" presStyleCnt="0"/>
      <dgm:spPr/>
    </dgm:pt>
    <dgm:pt modelId="{57023F24-EC70-4967-83D5-FDF19A685AC6}" type="pres">
      <dgm:prSet presAssocID="{A67EDB36-FB72-42CD-9BA3-024F5B01162E}" presName="rootText" presStyleLbl="node4" presStyleIdx="44" presStyleCnt="69" custScaleX="118753" custScaleY="160332" custLinFactX="-100000" custLinFactNeighborX="-167469" custLinFactNeighborY="53778">
        <dgm:presLayoutVars>
          <dgm:chPref val="3"/>
        </dgm:presLayoutVars>
      </dgm:prSet>
      <dgm:spPr/>
      <dgm:t>
        <a:bodyPr/>
        <a:lstStyle/>
        <a:p>
          <a:endParaRPr lang="en-US"/>
        </a:p>
      </dgm:t>
    </dgm:pt>
    <dgm:pt modelId="{7C6F4C9B-FE60-41FC-BA0C-FB50E8CCED35}" type="pres">
      <dgm:prSet presAssocID="{A67EDB36-FB72-42CD-9BA3-024F5B01162E}" presName="rootConnector" presStyleLbl="node4" presStyleIdx="44" presStyleCnt="69"/>
      <dgm:spPr/>
      <dgm:t>
        <a:bodyPr/>
        <a:lstStyle/>
        <a:p>
          <a:endParaRPr lang="en-US"/>
        </a:p>
      </dgm:t>
    </dgm:pt>
    <dgm:pt modelId="{C3D94102-61D9-46F5-9520-5D215B216B18}" type="pres">
      <dgm:prSet presAssocID="{A67EDB36-FB72-42CD-9BA3-024F5B01162E}" presName="hierChild4" presStyleCnt="0"/>
      <dgm:spPr/>
    </dgm:pt>
    <dgm:pt modelId="{BD6A3AE4-3DBF-4DE4-8F4B-70112527FF70}" type="pres">
      <dgm:prSet presAssocID="{C38FCA2E-8D6C-4E36-A684-AB9F2B776534}" presName="Name48" presStyleLbl="parChTrans1D4" presStyleIdx="45" presStyleCnt="69"/>
      <dgm:spPr/>
      <dgm:t>
        <a:bodyPr/>
        <a:lstStyle/>
        <a:p>
          <a:endParaRPr lang="en-US"/>
        </a:p>
      </dgm:t>
    </dgm:pt>
    <dgm:pt modelId="{E5F0160D-CBC4-4E30-A43D-F545B76FF2E8}" type="pres">
      <dgm:prSet presAssocID="{4CF83356-0D92-4043-9C6F-C6150E024682}" presName="hierRoot2" presStyleCnt="0">
        <dgm:presLayoutVars>
          <dgm:hierBranch val="hang"/>
        </dgm:presLayoutVars>
      </dgm:prSet>
      <dgm:spPr/>
    </dgm:pt>
    <dgm:pt modelId="{68DDD61A-2C83-4B2E-A9D2-A4CA1AB1E805}" type="pres">
      <dgm:prSet presAssocID="{4CF83356-0D92-4043-9C6F-C6150E024682}" presName="rootComposite" presStyleCnt="0"/>
      <dgm:spPr/>
    </dgm:pt>
    <dgm:pt modelId="{D254CD59-C32F-40E9-A07C-F2EDFCB32126}" type="pres">
      <dgm:prSet presAssocID="{4CF83356-0D92-4043-9C6F-C6150E024682}" presName="rootText" presStyleLbl="node4" presStyleIdx="45" presStyleCnt="69" custLinFactX="-100000" custLinFactNeighborX="-167469" custLinFactNeighborY="53778">
        <dgm:presLayoutVars>
          <dgm:chPref val="3"/>
        </dgm:presLayoutVars>
      </dgm:prSet>
      <dgm:spPr/>
      <dgm:t>
        <a:bodyPr/>
        <a:lstStyle/>
        <a:p>
          <a:endParaRPr lang="en-US"/>
        </a:p>
      </dgm:t>
    </dgm:pt>
    <dgm:pt modelId="{41DEFD99-B2DE-4BB2-BDBF-0B6A23D46863}" type="pres">
      <dgm:prSet presAssocID="{4CF83356-0D92-4043-9C6F-C6150E024682}" presName="rootConnector" presStyleLbl="node4" presStyleIdx="45" presStyleCnt="69"/>
      <dgm:spPr/>
      <dgm:t>
        <a:bodyPr/>
        <a:lstStyle/>
        <a:p>
          <a:endParaRPr lang="en-US"/>
        </a:p>
      </dgm:t>
    </dgm:pt>
    <dgm:pt modelId="{84D8605E-BF62-47E0-AE3A-932815D190F8}" type="pres">
      <dgm:prSet presAssocID="{4CF83356-0D92-4043-9C6F-C6150E024682}" presName="hierChild4" presStyleCnt="0"/>
      <dgm:spPr/>
    </dgm:pt>
    <dgm:pt modelId="{2D905CB4-3F2F-4E9B-AA25-E96A6C3F53E5}" type="pres">
      <dgm:prSet presAssocID="{4CF83356-0D92-4043-9C6F-C6150E024682}" presName="hierChild5" presStyleCnt="0"/>
      <dgm:spPr/>
    </dgm:pt>
    <dgm:pt modelId="{C3F66837-3CBD-48B8-B63E-D0A45F93AD43}" type="pres">
      <dgm:prSet presAssocID="{2E5748F8-337E-40DD-9656-A2C257AA4D03}" presName="Name48" presStyleLbl="parChTrans1D4" presStyleIdx="46" presStyleCnt="69"/>
      <dgm:spPr/>
      <dgm:t>
        <a:bodyPr/>
        <a:lstStyle/>
        <a:p>
          <a:endParaRPr lang="en-US"/>
        </a:p>
      </dgm:t>
    </dgm:pt>
    <dgm:pt modelId="{91268946-E903-4852-8AC5-657532C56290}" type="pres">
      <dgm:prSet presAssocID="{FD6C4983-4B82-48DC-8E98-C22EBC95A013}" presName="hierRoot2" presStyleCnt="0">
        <dgm:presLayoutVars>
          <dgm:hierBranch val="hang"/>
        </dgm:presLayoutVars>
      </dgm:prSet>
      <dgm:spPr/>
    </dgm:pt>
    <dgm:pt modelId="{7F2B0632-C178-47A4-8B44-8043F708F221}" type="pres">
      <dgm:prSet presAssocID="{FD6C4983-4B82-48DC-8E98-C22EBC95A013}" presName="rootComposite" presStyleCnt="0"/>
      <dgm:spPr/>
    </dgm:pt>
    <dgm:pt modelId="{790692AF-ADC6-48D4-8D70-47DDED8B4305}" type="pres">
      <dgm:prSet presAssocID="{FD6C4983-4B82-48DC-8E98-C22EBC95A013}" presName="rootText" presStyleLbl="node4" presStyleIdx="46" presStyleCnt="69" custLinFactX="-100000" custLinFactNeighborX="-167469" custLinFactNeighborY="53778">
        <dgm:presLayoutVars>
          <dgm:chPref val="3"/>
        </dgm:presLayoutVars>
      </dgm:prSet>
      <dgm:spPr/>
      <dgm:t>
        <a:bodyPr/>
        <a:lstStyle/>
        <a:p>
          <a:endParaRPr lang="en-US"/>
        </a:p>
      </dgm:t>
    </dgm:pt>
    <dgm:pt modelId="{FEA3070E-0126-40D6-BE86-3ECFE359E988}" type="pres">
      <dgm:prSet presAssocID="{FD6C4983-4B82-48DC-8E98-C22EBC95A013}" presName="rootConnector" presStyleLbl="node4" presStyleIdx="46" presStyleCnt="69"/>
      <dgm:spPr/>
      <dgm:t>
        <a:bodyPr/>
        <a:lstStyle/>
        <a:p>
          <a:endParaRPr lang="en-US"/>
        </a:p>
      </dgm:t>
    </dgm:pt>
    <dgm:pt modelId="{81F4D3CA-FE72-48DB-B789-0BC75AC761EB}" type="pres">
      <dgm:prSet presAssocID="{FD6C4983-4B82-48DC-8E98-C22EBC95A013}" presName="hierChild4" presStyleCnt="0"/>
      <dgm:spPr/>
    </dgm:pt>
    <dgm:pt modelId="{A4D96CC5-B718-454B-9041-4FF2F9F81994}" type="pres">
      <dgm:prSet presAssocID="{FD6C4983-4B82-48DC-8E98-C22EBC95A013}" presName="hierChild5" presStyleCnt="0"/>
      <dgm:spPr/>
    </dgm:pt>
    <dgm:pt modelId="{F0C92DFF-717D-47E8-89B3-04F69A35BBB2}" type="pres">
      <dgm:prSet presAssocID="{C2F217A5-3B6B-4E62-9F89-F335EFABC86A}" presName="Name48" presStyleLbl="parChTrans1D4" presStyleIdx="47" presStyleCnt="69"/>
      <dgm:spPr/>
      <dgm:t>
        <a:bodyPr/>
        <a:lstStyle/>
        <a:p>
          <a:endParaRPr lang="en-US"/>
        </a:p>
      </dgm:t>
    </dgm:pt>
    <dgm:pt modelId="{2D3C14EA-4B63-4406-9F19-7A251231FFE9}" type="pres">
      <dgm:prSet presAssocID="{BD1949A6-53D0-4850-AF2B-A8BCCB7DBA6C}" presName="hierRoot2" presStyleCnt="0">
        <dgm:presLayoutVars>
          <dgm:hierBranch val="init"/>
        </dgm:presLayoutVars>
      </dgm:prSet>
      <dgm:spPr/>
    </dgm:pt>
    <dgm:pt modelId="{CEA9AD21-B545-457B-B73C-415B81EE03EB}" type="pres">
      <dgm:prSet presAssocID="{BD1949A6-53D0-4850-AF2B-A8BCCB7DBA6C}" presName="rootComposite" presStyleCnt="0"/>
      <dgm:spPr/>
    </dgm:pt>
    <dgm:pt modelId="{F48E8888-6D20-4EE4-B36C-00EADAEAAC27}" type="pres">
      <dgm:prSet presAssocID="{BD1949A6-53D0-4850-AF2B-A8BCCB7DBA6C}" presName="rootText" presStyleLbl="node4" presStyleIdx="47" presStyleCnt="69" custLinFactX="-100000" custLinFactNeighborX="-167469" custLinFactNeighborY="53778">
        <dgm:presLayoutVars>
          <dgm:chPref val="3"/>
        </dgm:presLayoutVars>
      </dgm:prSet>
      <dgm:spPr/>
      <dgm:t>
        <a:bodyPr/>
        <a:lstStyle/>
        <a:p>
          <a:endParaRPr lang="en-US"/>
        </a:p>
      </dgm:t>
    </dgm:pt>
    <dgm:pt modelId="{B9D360CD-DE76-45F8-8574-A84731CA7244}" type="pres">
      <dgm:prSet presAssocID="{BD1949A6-53D0-4850-AF2B-A8BCCB7DBA6C}" presName="rootConnector" presStyleLbl="node4" presStyleIdx="47" presStyleCnt="69"/>
      <dgm:spPr/>
      <dgm:t>
        <a:bodyPr/>
        <a:lstStyle/>
        <a:p>
          <a:endParaRPr lang="en-US"/>
        </a:p>
      </dgm:t>
    </dgm:pt>
    <dgm:pt modelId="{9B245686-6001-4E3A-BB52-181D82A4D568}" type="pres">
      <dgm:prSet presAssocID="{BD1949A6-53D0-4850-AF2B-A8BCCB7DBA6C}" presName="hierChild4" presStyleCnt="0"/>
      <dgm:spPr/>
    </dgm:pt>
    <dgm:pt modelId="{2D46F715-B47E-45AD-8F7B-BED314F31F15}" type="pres">
      <dgm:prSet presAssocID="{BD1949A6-53D0-4850-AF2B-A8BCCB7DBA6C}" presName="hierChild5" presStyleCnt="0"/>
      <dgm:spPr/>
    </dgm:pt>
    <dgm:pt modelId="{1626EAAA-3BFA-4536-9795-67E4185A8603}" type="pres">
      <dgm:prSet presAssocID="{49E13460-1469-4B98-9DE8-A27751C01B15}" presName="Name48" presStyleLbl="parChTrans1D4" presStyleIdx="48" presStyleCnt="69"/>
      <dgm:spPr/>
      <dgm:t>
        <a:bodyPr/>
        <a:lstStyle/>
        <a:p>
          <a:endParaRPr lang="en-US"/>
        </a:p>
      </dgm:t>
    </dgm:pt>
    <dgm:pt modelId="{5623B1C5-7B67-4AD9-A95A-8F1D1EAA15A6}" type="pres">
      <dgm:prSet presAssocID="{863E8BA6-49C4-415C-80BF-791FA3BB3632}" presName="hierRoot2" presStyleCnt="0">
        <dgm:presLayoutVars>
          <dgm:hierBranch val="hang"/>
        </dgm:presLayoutVars>
      </dgm:prSet>
      <dgm:spPr/>
    </dgm:pt>
    <dgm:pt modelId="{80F5CD19-CAFE-42B9-A9C5-8C725AFD7900}" type="pres">
      <dgm:prSet presAssocID="{863E8BA6-49C4-415C-80BF-791FA3BB3632}" presName="rootComposite" presStyleCnt="0"/>
      <dgm:spPr/>
    </dgm:pt>
    <dgm:pt modelId="{75E4851B-1F96-4F78-8021-4D9A42F717ED}" type="pres">
      <dgm:prSet presAssocID="{863E8BA6-49C4-415C-80BF-791FA3BB3632}" presName="rootText" presStyleLbl="node4" presStyleIdx="48" presStyleCnt="69" custLinFactX="-100000" custLinFactNeighborX="-167469" custLinFactNeighborY="53778">
        <dgm:presLayoutVars>
          <dgm:chPref val="3"/>
        </dgm:presLayoutVars>
      </dgm:prSet>
      <dgm:spPr/>
      <dgm:t>
        <a:bodyPr/>
        <a:lstStyle/>
        <a:p>
          <a:endParaRPr lang="en-US"/>
        </a:p>
      </dgm:t>
    </dgm:pt>
    <dgm:pt modelId="{3A262CD9-E61A-4FE4-936D-E04D27ECBC71}" type="pres">
      <dgm:prSet presAssocID="{863E8BA6-49C4-415C-80BF-791FA3BB3632}" presName="rootConnector" presStyleLbl="node4" presStyleIdx="48" presStyleCnt="69"/>
      <dgm:spPr/>
      <dgm:t>
        <a:bodyPr/>
        <a:lstStyle/>
        <a:p>
          <a:endParaRPr lang="en-US"/>
        </a:p>
      </dgm:t>
    </dgm:pt>
    <dgm:pt modelId="{C738BC68-28B1-4E1A-8004-4748DE84FF0A}" type="pres">
      <dgm:prSet presAssocID="{863E8BA6-49C4-415C-80BF-791FA3BB3632}" presName="hierChild4" presStyleCnt="0"/>
      <dgm:spPr/>
    </dgm:pt>
    <dgm:pt modelId="{B6D68DA9-9272-4CD3-8091-FFDDFE38149F}" type="pres">
      <dgm:prSet presAssocID="{863E8BA6-49C4-415C-80BF-791FA3BB3632}" presName="hierChild5" presStyleCnt="0"/>
      <dgm:spPr/>
    </dgm:pt>
    <dgm:pt modelId="{98CA1E0D-5A9B-4593-B7C6-FE4FCDF19F2B}" type="pres">
      <dgm:prSet presAssocID="{90CA80F0-9D4A-411B-B214-463A767EAC82}" presName="Name48" presStyleLbl="parChTrans1D4" presStyleIdx="49" presStyleCnt="69"/>
      <dgm:spPr/>
      <dgm:t>
        <a:bodyPr/>
        <a:lstStyle/>
        <a:p>
          <a:endParaRPr lang="en-US"/>
        </a:p>
      </dgm:t>
    </dgm:pt>
    <dgm:pt modelId="{09EC945F-F160-459C-8F7C-F1F84203EBA6}" type="pres">
      <dgm:prSet presAssocID="{55EBA6FC-9A37-4893-B878-D49AE1646642}" presName="hierRoot2" presStyleCnt="0">
        <dgm:presLayoutVars>
          <dgm:hierBranch val="hang"/>
        </dgm:presLayoutVars>
      </dgm:prSet>
      <dgm:spPr/>
    </dgm:pt>
    <dgm:pt modelId="{D5AF0849-75FF-4BC8-9DD7-98FCEB7DCDC4}" type="pres">
      <dgm:prSet presAssocID="{55EBA6FC-9A37-4893-B878-D49AE1646642}" presName="rootComposite" presStyleCnt="0"/>
      <dgm:spPr/>
    </dgm:pt>
    <dgm:pt modelId="{237327D9-5754-404A-911B-D36783F4D6D0}" type="pres">
      <dgm:prSet presAssocID="{55EBA6FC-9A37-4893-B878-D49AE1646642}" presName="rootText" presStyleLbl="node4" presStyleIdx="49" presStyleCnt="69" custLinFactX="-100000" custLinFactNeighborX="-167469" custLinFactNeighborY="53778">
        <dgm:presLayoutVars>
          <dgm:chPref val="3"/>
        </dgm:presLayoutVars>
      </dgm:prSet>
      <dgm:spPr/>
      <dgm:t>
        <a:bodyPr/>
        <a:lstStyle/>
        <a:p>
          <a:endParaRPr lang="en-US"/>
        </a:p>
      </dgm:t>
    </dgm:pt>
    <dgm:pt modelId="{05EE0A27-8A81-477E-B021-7CF27BD21B14}" type="pres">
      <dgm:prSet presAssocID="{55EBA6FC-9A37-4893-B878-D49AE1646642}" presName="rootConnector" presStyleLbl="node4" presStyleIdx="49" presStyleCnt="69"/>
      <dgm:spPr/>
      <dgm:t>
        <a:bodyPr/>
        <a:lstStyle/>
        <a:p>
          <a:endParaRPr lang="en-US"/>
        </a:p>
      </dgm:t>
    </dgm:pt>
    <dgm:pt modelId="{AB72272D-141C-4966-8B12-7A5B8D83C826}" type="pres">
      <dgm:prSet presAssocID="{55EBA6FC-9A37-4893-B878-D49AE1646642}" presName="hierChild4" presStyleCnt="0"/>
      <dgm:spPr/>
    </dgm:pt>
    <dgm:pt modelId="{DEAF3F4A-C8CE-4CA2-B915-242E6B394240}" type="pres">
      <dgm:prSet presAssocID="{55EBA6FC-9A37-4893-B878-D49AE1646642}" presName="hierChild5" presStyleCnt="0"/>
      <dgm:spPr/>
    </dgm:pt>
    <dgm:pt modelId="{03E20D11-0481-4BD3-8B91-CBD1CE950752}" type="pres">
      <dgm:prSet presAssocID="{6058AE46-9E86-4996-965E-6DC2B5715C43}" presName="Name48" presStyleLbl="parChTrans1D4" presStyleIdx="50" presStyleCnt="69"/>
      <dgm:spPr/>
      <dgm:t>
        <a:bodyPr/>
        <a:lstStyle/>
        <a:p>
          <a:endParaRPr lang="en-US"/>
        </a:p>
      </dgm:t>
    </dgm:pt>
    <dgm:pt modelId="{85EEC7D1-0BA3-4CC9-9826-2BE4F2ABC05C}" type="pres">
      <dgm:prSet presAssocID="{7A15075B-DAB1-44B1-978F-66A717BE7003}" presName="hierRoot2" presStyleCnt="0">
        <dgm:presLayoutVars>
          <dgm:hierBranch val="hang"/>
        </dgm:presLayoutVars>
      </dgm:prSet>
      <dgm:spPr/>
    </dgm:pt>
    <dgm:pt modelId="{485A4688-0759-4005-803E-DB89D09B654F}" type="pres">
      <dgm:prSet presAssocID="{7A15075B-DAB1-44B1-978F-66A717BE7003}" presName="rootComposite" presStyleCnt="0"/>
      <dgm:spPr/>
    </dgm:pt>
    <dgm:pt modelId="{BEE5BC88-2DBB-4CA6-B5BA-3D1B6F1B582B}" type="pres">
      <dgm:prSet presAssocID="{7A15075B-DAB1-44B1-978F-66A717BE7003}" presName="rootText" presStyleLbl="node4" presStyleIdx="50" presStyleCnt="69" custLinFactX="-100000" custLinFactNeighborX="-167469" custLinFactNeighborY="53778">
        <dgm:presLayoutVars>
          <dgm:chPref val="3"/>
        </dgm:presLayoutVars>
      </dgm:prSet>
      <dgm:spPr/>
      <dgm:t>
        <a:bodyPr/>
        <a:lstStyle/>
        <a:p>
          <a:endParaRPr lang="en-US"/>
        </a:p>
      </dgm:t>
    </dgm:pt>
    <dgm:pt modelId="{6FE5291A-1022-4D3A-995C-C164EFA287CD}" type="pres">
      <dgm:prSet presAssocID="{7A15075B-DAB1-44B1-978F-66A717BE7003}" presName="rootConnector" presStyleLbl="node4" presStyleIdx="50" presStyleCnt="69"/>
      <dgm:spPr/>
      <dgm:t>
        <a:bodyPr/>
        <a:lstStyle/>
        <a:p>
          <a:endParaRPr lang="en-US"/>
        </a:p>
      </dgm:t>
    </dgm:pt>
    <dgm:pt modelId="{94D8FE3C-BCC8-43F9-BEDA-1743141396E0}" type="pres">
      <dgm:prSet presAssocID="{7A15075B-DAB1-44B1-978F-66A717BE7003}" presName="hierChild4" presStyleCnt="0"/>
      <dgm:spPr/>
    </dgm:pt>
    <dgm:pt modelId="{5B2B8876-2EFE-4F56-99B2-77ED513B320D}" type="pres">
      <dgm:prSet presAssocID="{7A15075B-DAB1-44B1-978F-66A717BE7003}" presName="hierChild5" presStyleCnt="0"/>
      <dgm:spPr/>
    </dgm:pt>
    <dgm:pt modelId="{708B43B2-4303-461F-A46F-3C317D58DCD3}" type="pres">
      <dgm:prSet presAssocID="{26482531-F940-474A-8F81-053F547298EF}" presName="Name48" presStyleLbl="parChTrans1D4" presStyleIdx="51" presStyleCnt="69"/>
      <dgm:spPr/>
      <dgm:t>
        <a:bodyPr/>
        <a:lstStyle/>
        <a:p>
          <a:endParaRPr lang="en-US"/>
        </a:p>
      </dgm:t>
    </dgm:pt>
    <dgm:pt modelId="{39FA7B38-FA01-45BC-A95F-677C295015DD}" type="pres">
      <dgm:prSet presAssocID="{74214429-F01F-42EC-BF42-B547D4D00558}" presName="hierRoot2" presStyleCnt="0">
        <dgm:presLayoutVars>
          <dgm:hierBranch val="hang"/>
        </dgm:presLayoutVars>
      </dgm:prSet>
      <dgm:spPr/>
    </dgm:pt>
    <dgm:pt modelId="{0096CAF0-0495-4B26-86CD-6DF0B865DF1B}" type="pres">
      <dgm:prSet presAssocID="{74214429-F01F-42EC-BF42-B547D4D00558}" presName="rootComposite" presStyleCnt="0"/>
      <dgm:spPr/>
    </dgm:pt>
    <dgm:pt modelId="{8FCB3D5B-AA02-46F5-9668-DCBAEDE77003}" type="pres">
      <dgm:prSet presAssocID="{74214429-F01F-42EC-BF42-B547D4D00558}" presName="rootText" presStyleLbl="node4" presStyleIdx="51" presStyleCnt="69" custLinFactX="-100000" custLinFactNeighborX="-167469" custLinFactNeighborY="53778">
        <dgm:presLayoutVars>
          <dgm:chPref val="3"/>
        </dgm:presLayoutVars>
      </dgm:prSet>
      <dgm:spPr/>
      <dgm:t>
        <a:bodyPr/>
        <a:lstStyle/>
        <a:p>
          <a:endParaRPr lang="en-US"/>
        </a:p>
      </dgm:t>
    </dgm:pt>
    <dgm:pt modelId="{1351B47E-F362-47E1-A511-51A6A5714F24}" type="pres">
      <dgm:prSet presAssocID="{74214429-F01F-42EC-BF42-B547D4D00558}" presName="rootConnector" presStyleLbl="node4" presStyleIdx="51" presStyleCnt="69"/>
      <dgm:spPr/>
      <dgm:t>
        <a:bodyPr/>
        <a:lstStyle/>
        <a:p>
          <a:endParaRPr lang="en-US"/>
        </a:p>
      </dgm:t>
    </dgm:pt>
    <dgm:pt modelId="{8BD82EE9-3E37-40B3-AB1E-6768631B1529}" type="pres">
      <dgm:prSet presAssocID="{74214429-F01F-42EC-BF42-B547D4D00558}" presName="hierChild4" presStyleCnt="0"/>
      <dgm:spPr/>
    </dgm:pt>
    <dgm:pt modelId="{770D807D-8294-4FD6-BCC2-3D1BAD222D98}" type="pres">
      <dgm:prSet presAssocID="{74214429-F01F-42EC-BF42-B547D4D00558}" presName="hierChild5" presStyleCnt="0"/>
      <dgm:spPr/>
    </dgm:pt>
    <dgm:pt modelId="{4522C009-1EF0-4D73-B502-95E5A8A1C35A}" type="pres">
      <dgm:prSet presAssocID="{613D743C-7FED-4139-8A6C-B582ED503F59}" presName="Name48" presStyleLbl="parChTrans1D4" presStyleIdx="52" presStyleCnt="69"/>
      <dgm:spPr/>
      <dgm:t>
        <a:bodyPr/>
        <a:lstStyle/>
        <a:p>
          <a:endParaRPr lang="en-US"/>
        </a:p>
      </dgm:t>
    </dgm:pt>
    <dgm:pt modelId="{BEF4B501-FAE4-4AAE-9A29-763FA960833A}" type="pres">
      <dgm:prSet presAssocID="{D4DAC216-7463-47FE-B32F-1B01EBAA0C08}" presName="hierRoot2" presStyleCnt="0">
        <dgm:presLayoutVars>
          <dgm:hierBranch val="hang"/>
        </dgm:presLayoutVars>
      </dgm:prSet>
      <dgm:spPr/>
    </dgm:pt>
    <dgm:pt modelId="{148B87AB-21BF-42AE-BD6A-F3F1E7E79A6F}" type="pres">
      <dgm:prSet presAssocID="{D4DAC216-7463-47FE-B32F-1B01EBAA0C08}" presName="rootComposite" presStyleCnt="0"/>
      <dgm:spPr/>
    </dgm:pt>
    <dgm:pt modelId="{A3E1546E-A127-42BF-82FC-2FD14120EC4D}" type="pres">
      <dgm:prSet presAssocID="{D4DAC216-7463-47FE-B32F-1B01EBAA0C08}" presName="rootText" presStyleLbl="node4" presStyleIdx="52" presStyleCnt="69" custLinFactX="-100000" custLinFactNeighborX="-167469" custLinFactNeighborY="53778">
        <dgm:presLayoutVars>
          <dgm:chPref val="3"/>
        </dgm:presLayoutVars>
      </dgm:prSet>
      <dgm:spPr/>
      <dgm:t>
        <a:bodyPr/>
        <a:lstStyle/>
        <a:p>
          <a:endParaRPr lang="en-US"/>
        </a:p>
      </dgm:t>
    </dgm:pt>
    <dgm:pt modelId="{65FBE649-E4F9-4F2F-A87F-BC567F7828B9}" type="pres">
      <dgm:prSet presAssocID="{D4DAC216-7463-47FE-B32F-1B01EBAA0C08}" presName="rootConnector" presStyleLbl="node4" presStyleIdx="52" presStyleCnt="69"/>
      <dgm:spPr/>
      <dgm:t>
        <a:bodyPr/>
        <a:lstStyle/>
        <a:p>
          <a:endParaRPr lang="en-US"/>
        </a:p>
      </dgm:t>
    </dgm:pt>
    <dgm:pt modelId="{90BAA76C-5F81-4EBE-98F2-952438F51D0A}" type="pres">
      <dgm:prSet presAssocID="{D4DAC216-7463-47FE-B32F-1B01EBAA0C08}" presName="hierChild4" presStyleCnt="0"/>
      <dgm:spPr/>
    </dgm:pt>
    <dgm:pt modelId="{B6558E2F-BA59-4581-AD21-4542D17C61FE}" type="pres">
      <dgm:prSet presAssocID="{D4DAC216-7463-47FE-B32F-1B01EBAA0C08}" presName="hierChild5" presStyleCnt="0"/>
      <dgm:spPr/>
    </dgm:pt>
    <dgm:pt modelId="{96A11AC8-E941-4468-A4E3-0C07F5A97F6D}" type="pres">
      <dgm:prSet presAssocID="{A67EDB36-FB72-42CD-9BA3-024F5B01162E}" presName="hierChild5" presStyleCnt="0"/>
      <dgm:spPr/>
    </dgm:pt>
    <dgm:pt modelId="{4147A9CA-A370-48F3-B050-154648EE3353}" type="pres">
      <dgm:prSet presAssocID="{A8861A69-C4BC-4718-B4FA-AC2EA2F9B9ED}" presName="hierChild5" presStyleCnt="0"/>
      <dgm:spPr/>
    </dgm:pt>
    <dgm:pt modelId="{6CE4EC81-095A-4BED-8A20-E1A00D49D7DB}" type="pres">
      <dgm:prSet presAssocID="{7DE1F043-E7CF-4447-9F21-D059631CB97F}" presName="Name37" presStyleLbl="parChTrans1D3" presStyleIdx="9" presStyleCnt="10"/>
      <dgm:spPr/>
      <dgm:t>
        <a:bodyPr/>
        <a:lstStyle/>
        <a:p>
          <a:endParaRPr lang="en-US"/>
        </a:p>
      </dgm:t>
    </dgm:pt>
    <dgm:pt modelId="{BBF21ED8-E726-492F-8D24-C0D918E8CCCE}" type="pres">
      <dgm:prSet presAssocID="{D3E935D3-1B18-4508-B317-E0C044EE7927}" presName="hierRoot2" presStyleCnt="0">
        <dgm:presLayoutVars>
          <dgm:hierBranch val="hang"/>
        </dgm:presLayoutVars>
      </dgm:prSet>
      <dgm:spPr/>
    </dgm:pt>
    <dgm:pt modelId="{86EEFCE2-A2B6-44FB-8253-4C3C2D803D70}" type="pres">
      <dgm:prSet presAssocID="{D3E935D3-1B18-4508-B317-E0C044EE7927}" presName="rootComposite" presStyleCnt="0"/>
      <dgm:spPr/>
    </dgm:pt>
    <dgm:pt modelId="{3E9CF431-8F96-4721-8B87-B70703828C9C}" type="pres">
      <dgm:prSet presAssocID="{D3E935D3-1B18-4508-B317-E0C044EE7927}" presName="rootText" presStyleLbl="node3" presStyleIdx="9" presStyleCnt="10" custLinFactX="-100000" custLinFactNeighborX="-167469" custLinFactNeighborY="53778">
        <dgm:presLayoutVars>
          <dgm:chPref val="3"/>
        </dgm:presLayoutVars>
      </dgm:prSet>
      <dgm:spPr/>
      <dgm:t>
        <a:bodyPr/>
        <a:lstStyle/>
        <a:p>
          <a:endParaRPr lang="en-US"/>
        </a:p>
      </dgm:t>
    </dgm:pt>
    <dgm:pt modelId="{E6502ACF-0DAC-43DE-A4FB-95D0293127E5}" type="pres">
      <dgm:prSet presAssocID="{D3E935D3-1B18-4508-B317-E0C044EE7927}" presName="rootConnector" presStyleLbl="node3" presStyleIdx="9" presStyleCnt="10"/>
      <dgm:spPr/>
      <dgm:t>
        <a:bodyPr/>
        <a:lstStyle/>
        <a:p>
          <a:endParaRPr lang="en-US"/>
        </a:p>
      </dgm:t>
    </dgm:pt>
    <dgm:pt modelId="{310C81B5-E334-471E-A549-EFEF1DA8E3D0}" type="pres">
      <dgm:prSet presAssocID="{D3E935D3-1B18-4508-B317-E0C044EE7927}" presName="hierChild4" presStyleCnt="0"/>
      <dgm:spPr/>
    </dgm:pt>
    <dgm:pt modelId="{22A01F20-0400-4EB5-93C5-2212AC939798}" type="pres">
      <dgm:prSet presAssocID="{FE28E647-E5A7-4753-9375-99E1C723440A}" presName="Name48" presStyleLbl="parChTrans1D4" presStyleIdx="53" presStyleCnt="69"/>
      <dgm:spPr/>
      <dgm:t>
        <a:bodyPr/>
        <a:lstStyle/>
        <a:p>
          <a:endParaRPr lang="en-US"/>
        </a:p>
      </dgm:t>
    </dgm:pt>
    <dgm:pt modelId="{27A1E0AB-64B9-42DC-8A55-45918271096C}" type="pres">
      <dgm:prSet presAssocID="{475D0D4D-3A7D-4A2C-AB3B-22B2B3293542}" presName="hierRoot2" presStyleCnt="0">
        <dgm:presLayoutVars>
          <dgm:hierBranch val="hang"/>
        </dgm:presLayoutVars>
      </dgm:prSet>
      <dgm:spPr/>
    </dgm:pt>
    <dgm:pt modelId="{5E3DC14A-47B4-4ACF-B1D3-6F0080244AFD}" type="pres">
      <dgm:prSet presAssocID="{475D0D4D-3A7D-4A2C-AB3B-22B2B3293542}" presName="rootComposite" presStyleCnt="0"/>
      <dgm:spPr/>
    </dgm:pt>
    <dgm:pt modelId="{4E83D701-65FB-4AC9-B1D0-BC1CDC0147B3}" type="pres">
      <dgm:prSet presAssocID="{475D0D4D-3A7D-4A2C-AB3B-22B2B3293542}" presName="rootText" presStyleLbl="node4" presStyleIdx="53" presStyleCnt="69" custScaleX="136602" custScaleY="174808" custLinFactX="-100000" custLinFactNeighborX="-167469" custLinFactNeighborY="63430">
        <dgm:presLayoutVars>
          <dgm:chPref val="3"/>
        </dgm:presLayoutVars>
      </dgm:prSet>
      <dgm:spPr/>
      <dgm:t>
        <a:bodyPr/>
        <a:lstStyle/>
        <a:p>
          <a:endParaRPr lang="en-US"/>
        </a:p>
      </dgm:t>
    </dgm:pt>
    <dgm:pt modelId="{9EE9AF70-8A8B-477A-96F5-F7E9EA6DC1B7}" type="pres">
      <dgm:prSet presAssocID="{475D0D4D-3A7D-4A2C-AB3B-22B2B3293542}" presName="rootConnector" presStyleLbl="node4" presStyleIdx="53" presStyleCnt="69"/>
      <dgm:spPr/>
      <dgm:t>
        <a:bodyPr/>
        <a:lstStyle/>
        <a:p>
          <a:endParaRPr lang="en-US"/>
        </a:p>
      </dgm:t>
    </dgm:pt>
    <dgm:pt modelId="{0477A272-CA14-498D-8E0A-84616E1FD27D}" type="pres">
      <dgm:prSet presAssocID="{475D0D4D-3A7D-4A2C-AB3B-22B2B3293542}" presName="hierChild4" presStyleCnt="0"/>
      <dgm:spPr/>
    </dgm:pt>
    <dgm:pt modelId="{88399A1A-D300-4403-A868-61CF98CEBD20}" type="pres">
      <dgm:prSet presAssocID="{475D0D4D-3A7D-4A2C-AB3B-22B2B3293542}" presName="hierChild5" presStyleCnt="0"/>
      <dgm:spPr/>
    </dgm:pt>
    <dgm:pt modelId="{DD67148E-B629-46FD-8D73-37ACCF42950B}" type="pres">
      <dgm:prSet presAssocID="{4BD1CB0B-5B08-49A2-A61A-00BDCB588D84}" presName="Name48" presStyleLbl="parChTrans1D4" presStyleIdx="54" presStyleCnt="69"/>
      <dgm:spPr/>
      <dgm:t>
        <a:bodyPr/>
        <a:lstStyle/>
        <a:p>
          <a:endParaRPr lang="en-US"/>
        </a:p>
      </dgm:t>
    </dgm:pt>
    <dgm:pt modelId="{4D6BFB60-8420-442C-A459-CC95520341A3}" type="pres">
      <dgm:prSet presAssocID="{02360E32-8DD0-4E30-BB0A-F92F4C22BE13}" presName="hierRoot2" presStyleCnt="0">
        <dgm:presLayoutVars>
          <dgm:hierBranch val="hang"/>
        </dgm:presLayoutVars>
      </dgm:prSet>
      <dgm:spPr/>
    </dgm:pt>
    <dgm:pt modelId="{AA814BDF-3066-4128-9983-D74B23316188}" type="pres">
      <dgm:prSet presAssocID="{02360E32-8DD0-4E30-BB0A-F92F4C22BE13}" presName="rootComposite" presStyleCnt="0"/>
      <dgm:spPr/>
    </dgm:pt>
    <dgm:pt modelId="{358376CD-DD51-47A3-8127-A167DCB55F14}" type="pres">
      <dgm:prSet presAssocID="{02360E32-8DD0-4E30-BB0A-F92F4C22BE13}" presName="rootText" presStyleLbl="node4" presStyleIdx="54" presStyleCnt="69" custScaleX="150292" custScaleY="190236" custLinFactX="-100000" custLinFactNeighborX="-167469" custLinFactNeighborY="53778">
        <dgm:presLayoutVars>
          <dgm:chPref val="3"/>
        </dgm:presLayoutVars>
      </dgm:prSet>
      <dgm:spPr/>
      <dgm:t>
        <a:bodyPr/>
        <a:lstStyle/>
        <a:p>
          <a:endParaRPr lang="en-US"/>
        </a:p>
      </dgm:t>
    </dgm:pt>
    <dgm:pt modelId="{1A329C17-6898-49DE-BCF7-54F077DCCDF7}" type="pres">
      <dgm:prSet presAssocID="{02360E32-8DD0-4E30-BB0A-F92F4C22BE13}" presName="rootConnector" presStyleLbl="node4" presStyleIdx="54" presStyleCnt="69"/>
      <dgm:spPr/>
      <dgm:t>
        <a:bodyPr/>
        <a:lstStyle/>
        <a:p>
          <a:endParaRPr lang="en-US"/>
        </a:p>
      </dgm:t>
    </dgm:pt>
    <dgm:pt modelId="{5BEBDEC1-A6C7-41A4-8CE9-312B67978F3E}" type="pres">
      <dgm:prSet presAssocID="{02360E32-8DD0-4E30-BB0A-F92F4C22BE13}" presName="hierChild4" presStyleCnt="0"/>
      <dgm:spPr/>
    </dgm:pt>
    <dgm:pt modelId="{CC608E70-D369-4359-A310-58AF1794FC83}" type="pres">
      <dgm:prSet presAssocID="{02360E32-8DD0-4E30-BB0A-F92F4C22BE13}" presName="hierChild5" presStyleCnt="0"/>
      <dgm:spPr/>
    </dgm:pt>
    <dgm:pt modelId="{2BEF96A7-4BDA-4FF1-A7D5-226BF1A30556}" type="pres">
      <dgm:prSet presAssocID="{90BC4084-8452-4A1D-8A9C-7ADEDEBC3E4F}" presName="Name48" presStyleLbl="parChTrans1D4" presStyleIdx="55" presStyleCnt="69"/>
      <dgm:spPr/>
      <dgm:t>
        <a:bodyPr/>
        <a:lstStyle/>
        <a:p>
          <a:endParaRPr lang="en-US"/>
        </a:p>
      </dgm:t>
    </dgm:pt>
    <dgm:pt modelId="{1F4CF4DB-93D4-4962-AB5A-01548EEC9A7B}" type="pres">
      <dgm:prSet presAssocID="{1AD14681-641A-4C9A-A447-6897F5FC55E4}" presName="hierRoot2" presStyleCnt="0">
        <dgm:presLayoutVars>
          <dgm:hierBranch val="hang"/>
        </dgm:presLayoutVars>
      </dgm:prSet>
      <dgm:spPr/>
    </dgm:pt>
    <dgm:pt modelId="{845F655A-F619-409F-8B37-265CB18C4405}" type="pres">
      <dgm:prSet presAssocID="{1AD14681-641A-4C9A-A447-6897F5FC55E4}" presName="rootComposite" presStyleCnt="0"/>
      <dgm:spPr/>
    </dgm:pt>
    <dgm:pt modelId="{FBF054B1-9923-42D8-95D1-A9C28027AD16}" type="pres">
      <dgm:prSet presAssocID="{1AD14681-641A-4C9A-A447-6897F5FC55E4}" presName="rootText" presStyleLbl="node4" presStyleIdx="55" presStyleCnt="69" custScaleX="136602" custScaleY="174808" custLinFactX="-100000" custLinFactNeighborX="-167469" custLinFactNeighborY="63430">
        <dgm:presLayoutVars>
          <dgm:chPref val="3"/>
        </dgm:presLayoutVars>
      </dgm:prSet>
      <dgm:spPr/>
      <dgm:t>
        <a:bodyPr/>
        <a:lstStyle/>
        <a:p>
          <a:endParaRPr lang="en-US"/>
        </a:p>
      </dgm:t>
    </dgm:pt>
    <dgm:pt modelId="{0462DC5B-61AB-4CEA-8222-644650934A1F}" type="pres">
      <dgm:prSet presAssocID="{1AD14681-641A-4C9A-A447-6897F5FC55E4}" presName="rootConnector" presStyleLbl="node4" presStyleIdx="55" presStyleCnt="69"/>
      <dgm:spPr/>
      <dgm:t>
        <a:bodyPr/>
        <a:lstStyle/>
        <a:p>
          <a:endParaRPr lang="en-US"/>
        </a:p>
      </dgm:t>
    </dgm:pt>
    <dgm:pt modelId="{D62C8C79-48FC-4314-B6CB-30C5707FB0B5}" type="pres">
      <dgm:prSet presAssocID="{1AD14681-641A-4C9A-A447-6897F5FC55E4}" presName="hierChild4" presStyleCnt="0"/>
      <dgm:spPr/>
    </dgm:pt>
    <dgm:pt modelId="{3D8A1106-0F74-4A1F-BBC8-0A269C96EDF6}" type="pres">
      <dgm:prSet presAssocID="{1AD14681-641A-4C9A-A447-6897F5FC55E4}" presName="hierChild5" presStyleCnt="0"/>
      <dgm:spPr/>
    </dgm:pt>
    <dgm:pt modelId="{CC57BEFA-860A-49D7-A61D-B53B2A261FCE}" type="pres">
      <dgm:prSet presAssocID="{AC89CEFB-9E8F-497B-B858-B8A9679B381E}" presName="Name48" presStyleLbl="parChTrans1D4" presStyleIdx="56" presStyleCnt="69"/>
      <dgm:spPr/>
      <dgm:t>
        <a:bodyPr/>
        <a:lstStyle/>
        <a:p>
          <a:endParaRPr lang="en-US"/>
        </a:p>
      </dgm:t>
    </dgm:pt>
    <dgm:pt modelId="{6F85FF62-3F78-4CA8-888E-A1BADB3988B0}" type="pres">
      <dgm:prSet presAssocID="{A2EE9126-CC93-4918-B0BA-B198B7B0A161}" presName="hierRoot2" presStyleCnt="0">
        <dgm:presLayoutVars>
          <dgm:hierBranch val="hang"/>
        </dgm:presLayoutVars>
      </dgm:prSet>
      <dgm:spPr/>
    </dgm:pt>
    <dgm:pt modelId="{AF536986-BA71-40F9-8E80-DE5DC9E2A2CA}" type="pres">
      <dgm:prSet presAssocID="{A2EE9126-CC93-4918-B0BA-B198B7B0A161}" presName="rootComposite" presStyleCnt="0"/>
      <dgm:spPr/>
    </dgm:pt>
    <dgm:pt modelId="{5558F524-9A04-465F-B856-59AA2DE74F73}" type="pres">
      <dgm:prSet presAssocID="{A2EE9126-CC93-4918-B0BA-B198B7B0A161}" presName="rootText" presStyleLbl="node4" presStyleIdx="56" presStyleCnt="69" custScaleX="150292" custScaleY="190236" custLinFactX="-100000" custLinFactNeighborX="-167469" custLinFactNeighborY="53778">
        <dgm:presLayoutVars>
          <dgm:chPref val="3"/>
        </dgm:presLayoutVars>
      </dgm:prSet>
      <dgm:spPr/>
      <dgm:t>
        <a:bodyPr/>
        <a:lstStyle/>
        <a:p>
          <a:endParaRPr lang="en-US"/>
        </a:p>
      </dgm:t>
    </dgm:pt>
    <dgm:pt modelId="{5C459CC7-E4EE-4213-AD40-9E376A2CD82F}" type="pres">
      <dgm:prSet presAssocID="{A2EE9126-CC93-4918-B0BA-B198B7B0A161}" presName="rootConnector" presStyleLbl="node4" presStyleIdx="56" presStyleCnt="69"/>
      <dgm:spPr/>
      <dgm:t>
        <a:bodyPr/>
        <a:lstStyle/>
        <a:p>
          <a:endParaRPr lang="en-US"/>
        </a:p>
      </dgm:t>
    </dgm:pt>
    <dgm:pt modelId="{E6BC00B9-FD7A-4312-9346-C3EB51212360}" type="pres">
      <dgm:prSet presAssocID="{A2EE9126-CC93-4918-B0BA-B198B7B0A161}" presName="hierChild4" presStyleCnt="0"/>
      <dgm:spPr/>
    </dgm:pt>
    <dgm:pt modelId="{BEB8AF9A-9250-43C2-B1CD-C329BF326CE0}" type="pres">
      <dgm:prSet presAssocID="{A2EE9126-CC93-4918-B0BA-B198B7B0A161}" presName="hierChild5" presStyleCnt="0"/>
      <dgm:spPr/>
    </dgm:pt>
    <dgm:pt modelId="{250DB80B-7687-436D-AE44-6B365F3BCD18}" type="pres">
      <dgm:prSet presAssocID="{F2B90526-8E8D-44FC-84BB-AB8F3CBD7927}" presName="Name48" presStyleLbl="parChTrans1D4" presStyleIdx="57" presStyleCnt="69"/>
      <dgm:spPr/>
      <dgm:t>
        <a:bodyPr/>
        <a:lstStyle/>
        <a:p>
          <a:endParaRPr lang="en-US"/>
        </a:p>
      </dgm:t>
    </dgm:pt>
    <dgm:pt modelId="{2C66FFA7-CAD6-4BA7-A221-2CA42D95B562}" type="pres">
      <dgm:prSet presAssocID="{7ECA2974-0EA8-48E5-87E0-2FEC138DA901}" presName="hierRoot2" presStyleCnt="0">
        <dgm:presLayoutVars>
          <dgm:hierBranch val="hang"/>
        </dgm:presLayoutVars>
      </dgm:prSet>
      <dgm:spPr/>
    </dgm:pt>
    <dgm:pt modelId="{62E23F82-B96B-4AE5-91A8-BD2446955E6C}" type="pres">
      <dgm:prSet presAssocID="{7ECA2974-0EA8-48E5-87E0-2FEC138DA901}" presName="rootComposite" presStyleCnt="0"/>
      <dgm:spPr/>
    </dgm:pt>
    <dgm:pt modelId="{BDC2A63B-980A-4A4C-BEBB-85CADB0694D4}" type="pres">
      <dgm:prSet presAssocID="{7ECA2974-0EA8-48E5-87E0-2FEC138DA901}" presName="rootText" presStyleLbl="node4" presStyleIdx="57" presStyleCnt="69" custScaleX="136602" custScaleY="174808" custLinFactX="-100000" custLinFactNeighborX="-167469" custLinFactNeighborY="63430">
        <dgm:presLayoutVars>
          <dgm:chPref val="3"/>
        </dgm:presLayoutVars>
      </dgm:prSet>
      <dgm:spPr/>
      <dgm:t>
        <a:bodyPr/>
        <a:lstStyle/>
        <a:p>
          <a:endParaRPr lang="en-US"/>
        </a:p>
      </dgm:t>
    </dgm:pt>
    <dgm:pt modelId="{9B8D7AEA-89A4-405E-98B3-B7895AF54950}" type="pres">
      <dgm:prSet presAssocID="{7ECA2974-0EA8-48E5-87E0-2FEC138DA901}" presName="rootConnector" presStyleLbl="node4" presStyleIdx="57" presStyleCnt="69"/>
      <dgm:spPr/>
      <dgm:t>
        <a:bodyPr/>
        <a:lstStyle/>
        <a:p>
          <a:endParaRPr lang="en-US"/>
        </a:p>
      </dgm:t>
    </dgm:pt>
    <dgm:pt modelId="{17F4241E-3EF8-4F8B-B196-15A21DC30353}" type="pres">
      <dgm:prSet presAssocID="{7ECA2974-0EA8-48E5-87E0-2FEC138DA901}" presName="hierChild4" presStyleCnt="0"/>
      <dgm:spPr/>
    </dgm:pt>
    <dgm:pt modelId="{7E5BF29C-009A-4A08-89F7-37A0A80C783B}" type="pres">
      <dgm:prSet presAssocID="{7ECA2974-0EA8-48E5-87E0-2FEC138DA901}" presName="hierChild5" presStyleCnt="0"/>
      <dgm:spPr/>
    </dgm:pt>
    <dgm:pt modelId="{91EA95A9-BE98-40A9-B8BE-DDEFD90E465B}" type="pres">
      <dgm:prSet presAssocID="{0EB64ED5-951D-4ABD-B8D7-09A931DA090A}" presName="Name48" presStyleLbl="parChTrans1D4" presStyleIdx="58" presStyleCnt="69"/>
      <dgm:spPr/>
      <dgm:t>
        <a:bodyPr/>
        <a:lstStyle/>
        <a:p>
          <a:endParaRPr lang="en-US"/>
        </a:p>
      </dgm:t>
    </dgm:pt>
    <dgm:pt modelId="{F77775BA-4786-4E03-8C78-9C405DB44264}" type="pres">
      <dgm:prSet presAssocID="{3B4F5CB5-34F8-4AD4-9FB5-31E2C317A2E2}" presName="hierRoot2" presStyleCnt="0">
        <dgm:presLayoutVars>
          <dgm:hierBranch val="hang"/>
        </dgm:presLayoutVars>
      </dgm:prSet>
      <dgm:spPr/>
    </dgm:pt>
    <dgm:pt modelId="{1EE8375B-FFCE-4B45-95A9-97B68E8FDD02}" type="pres">
      <dgm:prSet presAssocID="{3B4F5CB5-34F8-4AD4-9FB5-31E2C317A2E2}" presName="rootComposite" presStyleCnt="0"/>
      <dgm:spPr/>
    </dgm:pt>
    <dgm:pt modelId="{AB7D0E22-981E-4398-A6E9-01891EEF27A7}" type="pres">
      <dgm:prSet presAssocID="{3B4F5CB5-34F8-4AD4-9FB5-31E2C317A2E2}" presName="rootText" presStyleLbl="node4" presStyleIdx="58" presStyleCnt="69" custScaleX="150292" custScaleY="190236" custLinFactX="-100000" custLinFactNeighborX="-167469" custLinFactNeighborY="53778">
        <dgm:presLayoutVars>
          <dgm:chPref val="3"/>
        </dgm:presLayoutVars>
      </dgm:prSet>
      <dgm:spPr/>
      <dgm:t>
        <a:bodyPr/>
        <a:lstStyle/>
        <a:p>
          <a:endParaRPr lang="en-US"/>
        </a:p>
      </dgm:t>
    </dgm:pt>
    <dgm:pt modelId="{8EA68183-D6E0-4E72-BACD-808D054D6820}" type="pres">
      <dgm:prSet presAssocID="{3B4F5CB5-34F8-4AD4-9FB5-31E2C317A2E2}" presName="rootConnector" presStyleLbl="node4" presStyleIdx="58" presStyleCnt="69"/>
      <dgm:spPr/>
      <dgm:t>
        <a:bodyPr/>
        <a:lstStyle/>
        <a:p>
          <a:endParaRPr lang="en-US"/>
        </a:p>
      </dgm:t>
    </dgm:pt>
    <dgm:pt modelId="{0DFCF82C-416C-49C0-BC6E-4E340B54B5FD}" type="pres">
      <dgm:prSet presAssocID="{3B4F5CB5-34F8-4AD4-9FB5-31E2C317A2E2}" presName="hierChild4" presStyleCnt="0"/>
      <dgm:spPr/>
    </dgm:pt>
    <dgm:pt modelId="{3A16D676-C8A8-4CCC-82D6-9FC8C412220F}" type="pres">
      <dgm:prSet presAssocID="{3B4F5CB5-34F8-4AD4-9FB5-31E2C317A2E2}" presName="hierChild5" presStyleCnt="0"/>
      <dgm:spPr/>
    </dgm:pt>
    <dgm:pt modelId="{5B461306-2C28-4C36-8FD8-64AE38CC62EF}" type="pres">
      <dgm:prSet presAssocID="{94483233-AA06-46B5-AEF5-DF82EB168CD9}" presName="Name48" presStyleLbl="parChTrans1D4" presStyleIdx="59" presStyleCnt="69"/>
      <dgm:spPr/>
      <dgm:t>
        <a:bodyPr/>
        <a:lstStyle/>
        <a:p>
          <a:endParaRPr lang="en-US"/>
        </a:p>
      </dgm:t>
    </dgm:pt>
    <dgm:pt modelId="{332106B8-B832-4672-B91F-6D1BDF437281}" type="pres">
      <dgm:prSet presAssocID="{C825A85A-9659-4BBE-B227-E7A3E9A37F06}" presName="hierRoot2" presStyleCnt="0">
        <dgm:presLayoutVars>
          <dgm:hierBranch val="hang"/>
        </dgm:presLayoutVars>
      </dgm:prSet>
      <dgm:spPr/>
    </dgm:pt>
    <dgm:pt modelId="{5ADED077-2F5A-4F73-8BF9-14F63E779F31}" type="pres">
      <dgm:prSet presAssocID="{C825A85A-9659-4BBE-B227-E7A3E9A37F06}" presName="rootComposite" presStyleCnt="0"/>
      <dgm:spPr/>
    </dgm:pt>
    <dgm:pt modelId="{A390F67B-1C6A-49FF-B8D2-715E791E6C54}" type="pres">
      <dgm:prSet presAssocID="{C825A85A-9659-4BBE-B227-E7A3E9A37F06}" presName="rootText" presStyleLbl="node4" presStyleIdx="59" presStyleCnt="69" custScaleX="136602" custScaleY="174808" custLinFactX="-100000" custLinFactNeighborX="-167469" custLinFactNeighborY="63430">
        <dgm:presLayoutVars>
          <dgm:chPref val="3"/>
        </dgm:presLayoutVars>
      </dgm:prSet>
      <dgm:spPr/>
      <dgm:t>
        <a:bodyPr/>
        <a:lstStyle/>
        <a:p>
          <a:endParaRPr lang="en-US"/>
        </a:p>
      </dgm:t>
    </dgm:pt>
    <dgm:pt modelId="{ED854FAA-444F-43FD-89AC-2BD3EC45CA31}" type="pres">
      <dgm:prSet presAssocID="{C825A85A-9659-4BBE-B227-E7A3E9A37F06}" presName="rootConnector" presStyleLbl="node4" presStyleIdx="59" presStyleCnt="69"/>
      <dgm:spPr/>
      <dgm:t>
        <a:bodyPr/>
        <a:lstStyle/>
        <a:p>
          <a:endParaRPr lang="en-US"/>
        </a:p>
      </dgm:t>
    </dgm:pt>
    <dgm:pt modelId="{4595E15D-3D16-49D4-B151-6410B17A6143}" type="pres">
      <dgm:prSet presAssocID="{C825A85A-9659-4BBE-B227-E7A3E9A37F06}" presName="hierChild4" presStyleCnt="0"/>
      <dgm:spPr/>
    </dgm:pt>
    <dgm:pt modelId="{6A7C9C5D-E0C6-442D-AA20-7B69E477F2DD}" type="pres">
      <dgm:prSet presAssocID="{C825A85A-9659-4BBE-B227-E7A3E9A37F06}" presName="hierChild5" presStyleCnt="0"/>
      <dgm:spPr/>
    </dgm:pt>
    <dgm:pt modelId="{31890974-9EBA-48D7-9978-A8080360A364}" type="pres">
      <dgm:prSet presAssocID="{A7E719F7-0DF1-4897-94F4-0A2AB75B96EF}" presName="Name48" presStyleLbl="parChTrans1D4" presStyleIdx="60" presStyleCnt="69"/>
      <dgm:spPr/>
      <dgm:t>
        <a:bodyPr/>
        <a:lstStyle/>
        <a:p>
          <a:endParaRPr lang="en-US"/>
        </a:p>
      </dgm:t>
    </dgm:pt>
    <dgm:pt modelId="{A11EF412-63A5-4DEC-B7AC-C349C367FF44}" type="pres">
      <dgm:prSet presAssocID="{952FB6FE-6BB2-4B23-887C-EB20D4B55576}" presName="hierRoot2" presStyleCnt="0">
        <dgm:presLayoutVars>
          <dgm:hierBranch val="hang"/>
        </dgm:presLayoutVars>
      </dgm:prSet>
      <dgm:spPr/>
    </dgm:pt>
    <dgm:pt modelId="{C7C51265-A2F6-4CBA-96A7-A98BAB5E216F}" type="pres">
      <dgm:prSet presAssocID="{952FB6FE-6BB2-4B23-887C-EB20D4B55576}" presName="rootComposite" presStyleCnt="0"/>
      <dgm:spPr/>
    </dgm:pt>
    <dgm:pt modelId="{07E5159A-3E55-4E81-988C-FC2C5A18B0D7}" type="pres">
      <dgm:prSet presAssocID="{952FB6FE-6BB2-4B23-887C-EB20D4B55576}" presName="rootText" presStyleLbl="node4" presStyleIdx="60" presStyleCnt="69" custScaleX="150292" custScaleY="190236" custLinFactX="-100000" custLinFactNeighborX="-167469" custLinFactNeighborY="53778">
        <dgm:presLayoutVars>
          <dgm:chPref val="3"/>
        </dgm:presLayoutVars>
      </dgm:prSet>
      <dgm:spPr/>
      <dgm:t>
        <a:bodyPr/>
        <a:lstStyle/>
        <a:p>
          <a:endParaRPr lang="en-US"/>
        </a:p>
      </dgm:t>
    </dgm:pt>
    <dgm:pt modelId="{B28760CB-07C2-4050-9CC2-9E9412B1BC70}" type="pres">
      <dgm:prSet presAssocID="{952FB6FE-6BB2-4B23-887C-EB20D4B55576}" presName="rootConnector" presStyleLbl="node4" presStyleIdx="60" presStyleCnt="69"/>
      <dgm:spPr/>
      <dgm:t>
        <a:bodyPr/>
        <a:lstStyle/>
        <a:p>
          <a:endParaRPr lang="en-US"/>
        </a:p>
      </dgm:t>
    </dgm:pt>
    <dgm:pt modelId="{AB703157-BA1D-402E-BB9D-5DBDCD466FF3}" type="pres">
      <dgm:prSet presAssocID="{952FB6FE-6BB2-4B23-887C-EB20D4B55576}" presName="hierChild4" presStyleCnt="0"/>
      <dgm:spPr/>
    </dgm:pt>
    <dgm:pt modelId="{4FBFA4DE-C34D-4969-9FA0-361362A286F7}" type="pres">
      <dgm:prSet presAssocID="{952FB6FE-6BB2-4B23-887C-EB20D4B55576}" presName="hierChild5" presStyleCnt="0"/>
      <dgm:spPr/>
    </dgm:pt>
    <dgm:pt modelId="{4C6556C1-E201-4D62-8E80-36F9CA501992}" type="pres">
      <dgm:prSet presAssocID="{A8893D3B-FF0C-4FDB-B21D-7F1907563D73}" presName="Name48" presStyleLbl="parChTrans1D4" presStyleIdx="61" presStyleCnt="69"/>
      <dgm:spPr/>
      <dgm:t>
        <a:bodyPr/>
        <a:lstStyle/>
        <a:p>
          <a:endParaRPr lang="en-US"/>
        </a:p>
      </dgm:t>
    </dgm:pt>
    <dgm:pt modelId="{2A19F7F0-F8B1-4387-A946-B2A2BDC4D392}" type="pres">
      <dgm:prSet presAssocID="{8A5685FE-02CF-442D-8851-5161C2F32ACC}" presName="hierRoot2" presStyleCnt="0">
        <dgm:presLayoutVars>
          <dgm:hierBranch val="hang"/>
        </dgm:presLayoutVars>
      </dgm:prSet>
      <dgm:spPr/>
    </dgm:pt>
    <dgm:pt modelId="{6B53F4E5-C5E8-41E6-9C9C-E86BE639A9B6}" type="pres">
      <dgm:prSet presAssocID="{8A5685FE-02CF-442D-8851-5161C2F32ACC}" presName="rootComposite" presStyleCnt="0"/>
      <dgm:spPr/>
    </dgm:pt>
    <dgm:pt modelId="{3296515F-A2C0-4BE8-B61D-09C2BC8F1EAA}" type="pres">
      <dgm:prSet presAssocID="{8A5685FE-02CF-442D-8851-5161C2F32ACC}" presName="rootText" presStyleLbl="node4" presStyleIdx="61" presStyleCnt="69" custScaleX="136602" custScaleY="174808" custLinFactX="-100000" custLinFactNeighborX="-167469" custLinFactNeighborY="63430">
        <dgm:presLayoutVars>
          <dgm:chPref val="3"/>
        </dgm:presLayoutVars>
      </dgm:prSet>
      <dgm:spPr/>
      <dgm:t>
        <a:bodyPr/>
        <a:lstStyle/>
        <a:p>
          <a:endParaRPr lang="en-US"/>
        </a:p>
      </dgm:t>
    </dgm:pt>
    <dgm:pt modelId="{98D67212-B0ED-4511-ADCB-24776727BBB0}" type="pres">
      <dgm:prSet presAssocID="{8A5685FE-02CF-442D-8851-5161C2F32ACC}" presName="rootConnector" presStyleLbl="node4" presStyleIdx="61" presStyleCnt="69"/>
      <dgm:spPr/>
      <dgm:t>
        <a:bodyPr/>
        <a:lstStyle/>
        <a:p>
          <a:endParaRPr lang="en-US"/>
        </a:p>
      </dgm:t>
    </dgm:pt>
    <dgm:pt modelId="{2F969A6E-2ECD-435C-8346-0D07E332E873}" type="pres">
      <dgm:prSet presAssocID="{8A5685FE-02CF-442D-8851-5161C2F32ACC}" presName="hierChild4" presStyleCnt="0"/>
      <dgm:spPr/>
    </dgm:pt>
    <dgm:pt modelId="{18A7F566-D3F3-4AC6-A532-953E859A873B}" type="pres">
      <dgm:prSet presAssocID="{8A5685FE-02CF-442D-8851-5161C2F32ACC}" presName="hierChild5" presStyleCnt="0"/>
      <dgm:spPr/>
    </dgm:pt>
    <dgm:pt modelId="{265024FA-71A4-4E3A-B06D-399D6648E087}" type="pres">
      <dgm:prSet presAssocID="{41FB68F0-3074-4F51-9B12-1817812B793B}" presName="Name48" presStyleLbl="parChTrans1D4" presStyleIdx="62" presStyleCnt="69"/>
      <dgm:spPr/>
      <dgm:t>
        <a:bodyPr/>
        <a:lstStyle/>
        <a:p>
          <a:endParaRPr lang="en-US"/>
        </a:p>
      </dgm:t>
    </dgm:pt>
    <dgm:pt modelId="{31D3056E-8297-4717-99F2-35D22CB888C0}" type="pres">
      <dgm:prSet presAssocID="{577DC919-A969-448B-8090-45668DF13BF1}" presName="hierRoot2" presStyleCnt="0">
        <dgm:presLayoutVars>
          <dgm:hierBranch val="hang"/>
        </dgm:presLayoutVars>
      </dgm:prSet>
      <dgm:spPr/>
    </dgm:pt>
    <dgm:pt modelId="{67594919-D20D-4B8B-85C6-677DD03E6B8D}" type="pres">
      <dgm:prSet presAssocID="{577DC919-A969-448B-8090-45668DF13BF1}" presName="rootComposite" presStyleCnt="0"/>
      <dgm:spPr/>
    </dgm:pt>
    <dgm:pt modelId="{C6B0ECAA-E215-408A-A0B7-983D2E49224A}" type="pres">
      <dgm:prSet presAssocID="{577DC919-A969-448B-8090-45668DF13BF1}" presName="rootText" presStyleLbl="node4" presStyleIdx="62" presStyleCnt="69" custScaleX="150292" custScaleY="190236" custLinFactX="-100000" custLinFactNeighborX="-167469" custLinFactNeighborY="53778">
        <dgm:presLayoutVars>
          <dgm:chPref val="3"/>
        </dgm:presLayoutVars>
      </dgm:prSet>
      <dgm:spPr/>
      <dgm:t>
        <a:bodyPr/>
        <a:lstStyle/>
        <a:p>
          <a:endParaRPr lang="en-US"/>
        </a:p>
      </dgm:t>
    </dgm:pt>
    <dgm:pt modelId="{53146CC0-FB51-4A22-BE57-C47C4DE26CAB}" type="pres">
      <dgm:prSet presAssocID="{577DC919-A969-448B-8090-45668DF13BF1}" presName="rootConnector" presStyleLbl="node4" presStyleIdx="62" presStyleCnt="69"/>
      <dgm:spPr/>
      <dgm:t>
        <a:bodyPr/>
        <a:lstStyle/>
        <a:p>
          <a:endParaRPr lang="en-US"/>
        </a:p>
      </dgm:t>
    </dgm:pt>
    <dgm:pt modelId="{7E552D32-7EAE-43C6-A64B-5C04A3686160}" type="pres">
      <dgm:prSet presAssocID="{577DC919-A969-448B-8090-45668DF13BF1}" presName="hierChild4" presStyleCnt="0"/>
      <dgm:spPr/>
    </dgm:pt>
    <dgm:pt modelId="{259BA172-0ABC-4A26-9735-C11EF3BB1D61}" type="pres">
      <dgm:prSet presAssocID="{577DC919-A969-448B-8090-45668DF13BF1}" presName="hierChild5" presStyleCnt="0"/>
      <dgm:spPr/>
    </dgm:pt>
    <dgm:pt modelId="{A1A9008F-4D94-4F36-AEF3-A3DC7F57AC37}" type="pres">
      <dgm:prSet presAssocID="{B452BC07-8BA1-4BD6-8823-BB7977EA7659}" presName="Name48" presStyleLbl="parChTrans1D4" presStyleIdx="63" presStyleCnt="69"/>
      <dgm:spPr/>
      <dgm:t>
        <a:bodyPr/>
        <a:lstStyle/>
        <a:p>
          <a:endParaRPr lang="en-US"/>
        </a:p>
      </dgm:t>
    </dgm:pt>
    <dgm:pt modelId="{63489813-95E5-472E-B3EC-6F9E47CBBCC1}" type="pres">
      <dgm:prSet presAssocID="{F07540F3-A0C2-498A-87E7-7D47A6D14EE5}" presName="hierRoot2" presStyleCnt="0">
        <dgm:presLayoutVars>
          <dgm:hierBranch val="hang"/>
        </dgm:presLayoutVars>
      </dgm:prSet>
      <dgm:spPr/>
    </dgm:pt>
    <dgm:pt modelId="{2AB3AF07-05F6-42DC-AE38-B9B103A8B08C}" type="pres">
      <dgm:prSet presAssocID="{F07540F3-A0C2-498A-87E7-7D47A6D14EE5}" presName="rootComposite" presStyleCnt="0"/>
      <dgm:spPr/>
    </dgm:pt>
    <dgm:pt modelId="{CFD34A69-442A-4D3C-8072-2EA20DA6B629}" type="pres">
      <dgm:prSet presAssocID="{F07540F3-A0C2-498A-87E7-7D47A6D14EE5}" presName="rootText" presStyleLbl="node4" presStyleIdx="63" presStyleCnt="69" custScaleX="136602" custScaleY="174808" custLinFactX="-100000" custLinFactNeighborX="-167469" custLinFactNeighborY="63430">
        <dgm:presLayoutVars>
          <dgm:chPref val="3"/>
        </dgm:presLayoutVars>
      </dgm:prSet>
      <dgm:spPr/>
      <dgm:t>
        <a:bodyPr/>
        <a:lstStyle/>
        <a:p>
          <a:endParaRPr lang="en-US"/>
        </a:p>
      </dgm:t>
    </dgm:pt>
    <dgm:pt modelId="{38D294DF-AB48-4242-ADC9-3EF2B94A755B}" type="pres">
      <dgm:prSet presAssocID="{F07540F3-A0C2-498A-87E7-7D47A6D14EE5}" presName="rootConnector" presStyleLbl="node4" presStyleIdx="63" presStyleCnt="69"/>
      <dgm:spPr/>
      <dgm:t>
        <a:bodyPr/>
        <a:lstStyle/>
        <a:p>
          <a:endParaRPr lang="en-US"/>
        </a:p>
      </dgm:t>
    </dgm:pt>
    <dgm:pt modelId="{983E4E9F-5CD3-44C2-8B98-D18840BD49F7}" type="pres">
      <dgm:prSet presAssocID="{F07540F3-A0C2-498A-87E7-7D47A6D14EE5}" presName="hierChild4" presStyleCnt="0"/>
      <dgm:spPr/>
    </dgm:pt>
    <dgm:pt modelId="{A5D79C52-A761-42C1-ACA9-AFA76B852612}" type="pres">
      <dgm:prSet presAssocID="{F07540F3-A0C2-498A-87E7-7D47A6D14EE5}" presName="hierChild5" presStyleCnt="0"/>
      <dgm:spPr/>
    </dgm:pt>
    <dgm:pt modelId="{FA160BB9-E4B4-4912-B897-1046801382E8}" type="pres">
      <dgm:prSet presAssocID="{F7501570-7593-429D-BD0E-5B74403121E3}" presName="Name48" presStyleLbl="parChTrans1D4" presStyleIdx="64" presStyleCnt="69"/>
      <dgm:spPr/>
      <dgm:t>
        <a:bodyPr/>
        <a:lstStyle/>
        <a:p>
          <a:endParaRPr lang="en-US"/>
        </a:p>
      </dgm:t>
    </dgm:pt>
    <dgm:pt modelId="{478F51A8-BA74-4FEC-A35A-139895ACF04B}" type="pres">
      <dgm:prSet presAssocID="{FE4870FF-A74D-4DDD-BBD0-40E993D2E422}" presName="hierRoot2" presStyleCnt="0">
        <dgm:presLayoutVars>
          <dgm:hierBranch val="hang"/>
        </dgm:presLayoutVars>
      </dgm:prSet>
      <dgm:spPr/>
    </dgm:pt>
    <dgm:pt modelId="{34F6B517-6FF2-4BD8-9FEE-6053362312A6}" type="pres">
      <dgm:prSet presAssocID="{FE4870FF-A74D-4DDD-BBD0-40E993D2E422}" presName="rootComposite" presStyleCnt="0"/>
      <dgm:spPr/>
    </dgm:pt>
    <dgm:pt modelId="{04717E13-6A81-4BDD-93AC-53D63F3AD539}" type="pres">
      <dgm:prSet presAssocID="{FE4870FF-A74D-4DDD-BBD0-40E993D2E422}" presName="rootText" presStyleLbl="node4" presStyleIdx="64" presStyleCnt="69" custScaleX="150292" custScaleY="190236" custLinFactX="-100000" custLinFactNeighborX="-167469" custLinFactNeighborY="53778">
        <dgm:presLayoutVars>
          <dgm:chPref val="3"/>
        </dgm:presLayoutVars>
      </dgm:prSet>
      <dgm:spPr/>
      <dgm:t>
        <a:bodyPr/>
        <a:lstStyle/>
        <a:p>
          <a:endParaRPr lang="en-US"/>
        </a:p>
      </dgm:t>
    </dgm:pt>
    <dgm:pt modelId="{DDE3CAD1-D44B-408A-AD6B-5F8E2BABE6BC}" type="pres">
      <dgm:prSet presAssocID="{FE4870FF-A74D-4DDD-BBD0-40E993D2E422}" presName="rootConnector" presStyleLbl="node4" presStyleIdx="64" presStyleCnt="69"/>
      <dgm:spPr/>
      <dgm:t>
        <a:bodyPr/>
        <a:lstStyle/>
        <a:p>
          <a:endParaRPr lang="en-US"/>
        </a:p>
      </dgm:t>
    </dgm:pt>
    <dgm:pt modelId="{BE97CCA6-A8A5-4064-9F46-5AAFC3825922}" type="pres">
      <dgm:prSet presAssocID="{FE4870FF-A74D-4DDD-BBD0-40E993D2E422}" presName="hierChild4" presStyleCnt="0"/>
      <dgm:spPr/>
    </dgm:pt>
    <dgm:pt modelId="{F527AA7F-C2EE-4A14-9492-E2C7877B359D}" type="pres">
      <dgm:prSet presAssocID="{FE4870FF-A74D-4DDD-BBD0-40E993D2E422}" presName="hierChild5" presStyleCnt="0"/>
      <dgm:spPr/>
    </dgm:pt>
    <dgm:pt modelId="{2E7C7E2A-0BC1-4AC5-9D7E-92FC4E37963A}" type="pres">
      <dgm:prSet presAssocID="{7BB1CF17-E5CD-4387-B7D0-89EFAF41181B}" presName="Name48" presStyleLbl="parChTrans1D4" presStyleIdx="65" presStyleCnt="69"/>
      <dgm:spPr/>
      <dgm:t>
        <a:bodyPr/>
        <a:lstStyle/>
        <a:p>
          <a:endParaRPr lang="en-US"/>
        </a:p>
      </dgm:t>
    </dgm:pt>
    <dgm:pt modelId="{EB7CBF2C-8FD9-4577-AAF0-7C92C4192D2B}" type="pres">
      <dgm:prSet presAssocID="{8C121B1F-6CFA-4DEB-84FC-737CA37AEB69}" presName="hierRoot2" presStyleCnt="0">
        <dgm:presLayoutVars>
          <dgm:hierBranch val="hang"/>
        </dgm:presLayoutVars>
      </dgm:prSet>
      <dgm:spPr/>
    </dgm:pt>
    <dgm:pt modelId="{9C0891E5-0703-4D59-8CE6-0781CCA7FC56}" type="pres">
      <dgm:prSet presAssocID="{8C121B1F-6CFA-4DEB-84FC-737CA37AEB69}" presName="rootComposite" presStyleCnt="0"/>
      <dgm:spPr/>
    </dgm:pt>
    <dgm:pt modelId="{0B8B6203-FEA1-4931-BA87-22CEA9EBD1F0}" type="pres">
      <dgm:prSet presAssocID="{8C121B1F-6CFA-4DEB-84FC-737CA37AEB69}" presName="rootText" presStyleLbl="node4" presStyleIdx="65" presStyleCnt="69" custScaleX="136602" custScaleY="174808" custLinFactX="-100000" custLinFactNeighborX="-167469" custLinFactNeighborY="63430">
        <dgm:presLayoutVars>
          <dgm:chPref val="3"/>
        </dgm:presLayoutVars>
      </dgm:prSet>
      <dgm:spPr/>
      <dgm:t>
        <a:bodyPr/>
        <a:lstStyle/>
        <a:p>
          <a:endParaRPr lang="en-US"/>
        </a:p>
      </dgm:t>
    </dgm:pt>
    <dgm:pt modelId="{56033D4E-37E6-4E2A-985A-5AB9DAD4D107}" type="pres">
      <dgm:prSet presAssocID="{8C121B1F-6CFA-4DEB-84FC-737CA37AEB69}" presName="rootConnector" presStyleLbl="node4" presStyleIdx="65" presStyleCnt="69"/>
      <dgm:spPr/>
      <dgm:t>
        <a:bodyPr/>
        <a:lstStyle/>
        <a:p>
          <a:endParaRPr lang="en-US"/>
        </a:p>
      </dgm:t>
    </dgm:pt>
    <dgm:pt modelId="{BF763A35-1025-4ED2-A1BA-803463EE4424}" type="pres">
      <dgm:prSet presAssocID="{8C121B1F-6CFA-4DEB-84FC-737CA37AEB69}" presName="hierChild4" presStyleCnt="0"/>
      <dgm:spPr/>
    </dgm:pt>
    <dgm:pt modelId="{E6BCAAB5-13C6-4CB3-8806-B8C1D6AE9D42}" type="pres">
      <dgm:prSet presAssocID="{8C121B1F-6CFA-4DEB-84FC-737CA37AEB69}" presName="hierChild5" presStyleCnt="0"/>
      <dgm:spPr/>
    </dgm:pt>
    <dgm:pt modelId="{C1267C2F-AD12-41E0-B681-661B346866F7}" type="pres">
      <dgm:prSet presAssocID="{8BD8BE43-242D-4A11-959C-B5A3AB0932B2}" presName="Name48" presStyleLbl="parChTrans1D4" presStyleIdx="66" presStyleCnt="69"/>
      <dgm:spPr/>
      <dgm:t>
        <a:bodyPr/>
        <a:lstStyle/>
        <a:p>
          <a:endParaRPr lang="en-US"/>
        </a:p>
      </dgm:t>
    </dgm:pt>
    <dgm:pt modelId="{4801258C-A36F-4FE5-950D-26476C34CCE2}" type="pres">
      <dgm:prSet presAssocID="{5256888D-5A3B-4D03-B29D-B279FADBF750}" presName="hierRoot2" presStyleCnt="0">
        <dgm:presLayoutVars>
          <dgm:hierBranch val="hang"/>
        </dgm:presLayoutVars>
      </dgm:prSet>
      <dgm:spPr/>
    </dgm:pt>
    <dgm:pt modelId="{90D94B78-376E-43E9-9C16-99E6B4314268}" type="pres">
      <dgm:prSet presAssocID="{5256888D-5A3B-4D03-B29D-B279FADBF750}" presName="rootComposite" presStyleCnt="0"/>
      <dgm:spPr/>
    </dgm:pt>
    <dgm:pt modelId="{98083C06-5086-4FBD-9473-BAC02B7448D2}" type="pres">
      <dgm:prSet presAssocID="{5256888D-5A3B-4D03-B29D-B279FADBF750}" presName="rootText" presStyleLbl="node4" presStyleIdx="66" presStyleCnt="69" custScaleX="150292" custScaleY="190236" custLinFactX="-100000" custLinFactNeighborX="-167469" custLinFactNeighborY="53778">
        <dgm:presLayoutVars>
          <dgm:chPref val="3"/>
        </dgm:presLayoutVars>
      </dgm:prSet>
      <dgm:spPr/>
      <dgm:t>
        <a:bodyPr/>
        <a:lstStyle/>
        <a:p>
          <a:endParaRPr lang="en-US"/>
        </a:p>
      </dgm:t>
    </dgm:pt>
    <dgm:pt modelId="{B8BDA031-37F4-48CD-B552-447072999B83}" type="pres">
      <dgm:prSet presAssocID="{5256888D-5A3B-4D03-B29D-B279FADBF750}" presName="rootConnector" presStyleLbl="node4" presStyleIdx="66" presStyleCnt="69"/>
      <dgm:spPr/>
      <dgm:t>
        <a:bodyPr/>
        <a:lstStyle/>
        <a:p>
          <a:endParaRPr lang="en-US"/>
        </a:p>
      </dgm:t>
    </dgm:pt>
    <dgm:pt modelId="{E1E955D8-3A7C-44D3-875D-61389429D44A}" type="pres">
      <dgm:prSet presAssocID="{5256888D-5A3B-4D03-B29D-B279FADBF750}" presName="hierChild4" presStyleCnt="0"/>
      <dgm:spPr/>
    </dgm:pt>
    <dgm:pt modelId="{5E39DE18-8A67-439B-9179-EE7B04242C00}" type="pres">
      <dgm:prSet presAssocID="{5256888D-5A3B-4D03-B29D-B279FADBF750}" presName="hierChild5" presStyleCnt="0"/>
      <dgm:spPr/>
    </dgm:pt>
    <dgm:pt modelId="{2C7B36F1-21D1-4B0B-97EF-F308002F1ADF}" type="pres">
      <dgm:prSet presAssocID="{6297C85F-838B-49AA-8111-F6951567615F}" presName="Name48" presStyleLbl="parChTrans1D4" presStyleIdx="67" presStyleCnt="69"/>
      <dgm:spPr/>
      <dgm:t>
        <a:bodyPr/>
        <a:lstStyle/>
        <a:p>
          <a:endParaRPr lang="en-US"/>
        </a:p>
      </dgm:t>
    </dgm:pt>
    <dgm:pt modelId="{E16154FC-75DF-4F31-B3D5-94F5A386F35C}" type="pres">
      <dgm:prSet presAssocID="{C6913CCE-0805-43BD-B5F6-83B40EC659A9}" presName="hierRoot2" presStyleCnt="0">
        <dgm:presLayoutVars>
          <dgm:hierBranch val="hang"/>
        </dgm:presLayoutVars>
      </dgm:prSet>
      <dgm:spPr/>
    </dgm:pt>
    <dgm:pt modelId="{B931E4A4-3403-41BA-A9E5-D6B727797F3C}" type="pres">
      <dgm:prSet presAssocID="{C6913CCE-0805-43BD-B5F6-83B40EC659A9}" presName="rootComposite" presStyleCnt="0"/>
      <dgm:spPr/>
    </dgm:pt>
    <dgm:pt modelId="{F77334EC-3301-43FB-AE5D-51313359847B}" type="pres">
      <dgm:prSet presAssocID="{C6913CCE-0805-43BD-B5F6-83B40EC659A9}" presName="rootText" presStyleLbl="node4" presStyleIdx="67" presStyleCnt="69" custScaleX="136602" custScaleY="174808" custLinFactX="-100000" custLinFactNeighborX="-167469" custLinFactNeighborY="63430">
        <dgm:presLayoutVars>
          <dgm:chPref val="3"/>
        </dgm:presLayoutVars>
      </dgm:prSet>
      <dgm:spPr/>
      <dgm:t>
        <a:bodyPr/>
        <a:lstStyle/>
        <a:p>
          <a:endParaRPr lang="en-US"/>
        </a:p>
      </dgm:t>
    </dgm:pt>
    <dgm:pt modelId="{755701B4-7165-4FC0-9822-40F2BACC3298}" type="pres">
      <dgm:prSet presAssocID="{C6913CCE-0805-43BD-B5F6-83B40EC659A9}" presName="rootConnector" presStyleLbl="node4" presStyleIdx="67" presStyleCnt="69"/>
      <dgm:spPr/>
      <dgm:t>
        <a:bodyPr/>
        <a:lstStyle/>
        <a:p>
          <a:endParaRPr lang="en-US"/>
        </a:p>
      </dgm:t>
    </dgm:pt>
    <dgm:pt modelId="{5E32432B-9983-409F-8FE9-5E4102F423F0}" type="pres">
      <dgm:prSet presAssocID="{C6913CCE-0805-43BD-B5F6-83B40EC659A9}" presName="hierChild4" presStyleCnt="0"/>
      <dgm:spPr/>
    </dgm:pt>
    <dgm:pt modelId="{F029836A-1C33-44D2-A6C1-F4D91419ECAF}" type="pres">
      <dgm:prSet presAssocID="{C6913CCE-0805-43BD-B5F6-83B40EC659A9}" presName="hierChild5" presStyleCnt="0"/>
      <dgm:spPr/>
    </dgm:pt>
    <dgm:pt modelId="{9CDFBF0D-6CC4-4772-864C-4910B153EE91}" type="pres">
      <dgm:prSet presAssocID="{9B7465F8-231D-43DD-AE7D-E5D90182A6A3}" presName="Name48" presStyleLbl="parChTrans1D4" presStyleIdx="68" presStyleCnt="69"/>
      <dgm:spPr/>
      <dgm:t>
        <a:bodyPr/>
        <a:lstStyle/>
        <a:p>
          <a:endParaRPr lang="en-US"/>
        </a:p>
      </dgm:t>
    </dgm:pt>
    <dgm:pt modelId="{7163AF75-326A-406E-81C7-CE830F7B4E20}" type="pres">
      <dgm:prSet presAssocID="{B4423DAC-F8E2-4055-AE58-E5E0F5666EF6}" presName="hierRoot2" presStyleCnt="0">
        <dgm:presLayoutVars>
          <dgm:hierBranch val="hang"/>
        </dgm:presLayoutVars>
      </dgm:prSet>
      <dgm:spPr/>
    </dgm:pt>
    <dgm:pt modelId="{E1E821DE-5F94-4DDC-B1DE-5ED35ED13435}" type="pres">
      <dgm:prSet presAssocID="{B4423DAC-F8E2-4055-AE58-E5E0F5666EF6}" presName="rootComposite" presStyleCnt="0"/>
      <dgm:spPr/>
    </dgm:pt>
    <dgm:pt modelId="{0531D49D-7078-4403-9170-AF1F1F71C297}" type="pres">
      <dgm:prSet presAssocID="{B4423DAC-F8E2-4055-AE58-E5E0F5666EF6}" presName="rootText" presStyleLbl="node4" presStyleIdx="68" presStyleCnt="69" custScaleX="150292" custScaleY="190236" custLinFactX="-100000" custLinFactNeighborX="-167469" custLinFactNeighborY="53778">
        <dgm:presLayoutVars>
          <dgm:chPref val="3"/>
        </dgm:presLayoutVars>
      </dgm:prSet>
      <dgm:spPr/>
      <dgm:t>
        <a:bodyPr/>
        <a:lstStyle/>
        <a:p>
          <a:endParaRPr lang="en-US"/>
        </a:p>
      </dgm:t>
    </dgm:pt>
    <dgm:pt modelId="{7D397EEB-B1FE-4D5B-8E48-462C36A81BFF}" type="pres">
      <dgm:prSet presAssocID="{B4423DAC-F8E2-4055-AE58-E5E0F5666EF6}" presName="rootConnector" presStyleLbl="node4" presStyleIdx="68" presStyleCnt="69"/>
      <dgm:spPr/>
      <dgm:t>
        <a:bodyPr/>
        <a:lstStyle/>
        <a:p>
          <a:endParaRPr lang="en-US"/>
        </a:p>
      </dgm:t>
    </dgm:pt>
    <dgm:pt modelId="{80A6B667-E5EF-4C8F-8075-DA4F7BFC7014}" type="pres">
      <dgm:prSet presAssocID="{B4423DAC-F8E2-4055-AE58-E5E0F5666EF6}" presName="hierChild4" presStyleCnt="0"/>
      <dgm:spPr/>
    </dgm:pt>
    <dgm:pt modelId="{5577CA00-8F51-4822-AC86-30298CFB113B}" type="pres">
      <dgm:prSet presAssocID="{B4423DAC-F8E2-4055-AE58-E5E0F5666EF6}" presName="hierChild5" presStyleCnt="0"/>
      <dgm:spPr/>
    </dgm:pt>
    <dgm:pt modelId="{0DC00E69-9774-4D1B-AD3F-9D09A5686003}" type="pres">
      <dgm:prSet presAssocID="{D3E935D3-1B18-4508-B317-E0C044EE7927}" presName="hierChild5" presStyleCnt="0"/>
      <dgm:spPr/>
    </dgm:pt>
    <dgm:pt modelId="{187DFA58-D123-4053-AEE2-9CBC17FD98D6}" type="pres">
      <dgm:prSet presAssocID="{839C2F90-4902-4E57-B4BC-E5B8148B5C12}" presName="hierChild5" presStyleCnt="0"/>
      <dgm:spPr/>
    </dgm:pt>
    <dgm:pt modelId="{98F89EE8-4FAA-44D7-AD8C-4AC5ED8244AD}" type="pres">
      <dgm:prSet presAssocID="{ED3CE306-DF61-4774-8B16-935BB639B963}" presName="Name37" presStyleLbl="parChTrans1D2" presStyleIdx="2" presStyleCnt="3"/>
      <dgm:spPr/>
      <dgm:t>
        <a:bodyPr/>
        <a:lstStyle/>
        <a:p>
          <a:endParaRPr lang="en-US"/>
        </a:p>
      </dgm:t>
    </dgm:pt>
    <dgm:pt modelId="{A28A1994-7D40-43ED-9389-0E52BE0BD274}" type="pres">
      <dgm:prSet presAssocID="{6FC6CBD2-7806-4B8E-A1F0-9AB6797F8A17}" presName="hierRoot2" presStyleCnt="0">
        <dgm:presLayoutVars>
          <dgm:hierBranch val="init"/>
        </dgm:presLayoutVars>
      </dgm:prSet>
      <dgm:spPr/>
    </dgm:pt>
    <dgm:pt modelId="{57907FB0-CBCA-4AC7-A201-4FE6FE238BAB}" type="pres">
      <dgm:prSet presAssocID="{6FC6CBD2-7806-4B8E-A1F0-9AB6797F8A17}" presName="rootComposite" presStyleCnt="0"/>
      <dgm:spPr/>
    </dgm:pt>
    <dgm:pt modelId="{4777C1E3-68DE-4822-9D05-F11B8B278E78}" type="pres">
      <dgm:prSet presAssocID="{6FC6CBD2-7806-4B8E-A1F0-9AB6797F8A17}" presName="rootText" presStyleLbl="node2" presStyleIdx="2" presStyleCnt="3" custScaleX="324145" custScaleY="135132" custLinFactX="100000" custLinFactNeighborX="123411" custLinFactNeighborY="38174">
        <dgm:presLayoutVars>
          <dgm:chPref val="3"/>
        </dgm:presLayoutVars>
      </dgm:prSet>
      <dgm:spPr/>
      <dgm:t>
        <a:bodyPr/>
        <a:lstStyle/>
        <a:p>
          <a:endParaRPr lang="en-US"/>
        </a:p>
      </dgm:t>
    </dgm:pt>
    <dgm:pt modelId="{0AABDDD2-EBEA-4DDA-AA63-B78CEBC2DB10}" type="pres">
      <dgm:prSet presAssocID="{6FC6CBD2-7806-4B8E-A1F0-9AB6797F8A17}" presName="rootConnector" presStyleLbl="node2" presStyleIdx="2" presStyleCnt="3"/>
      <dgm:spPr/>
      <dgm:t>
        <a:bodyPr/>
        <a:lstStyle/>
        <a:p>
          <a:endParaRPr lang="en-US"/>
        </a:p>
      </dgm:t>
    </dgm:pt>
    <dgm:pt modelId="{B59A631E-4C99-4696-9000-1438461AFD4A}" type="pres">
      <dgm:prSet presAssocID="{6FC6CBD2-7806-4B8E-A1F0-9AB6797F8A17}" presName="hierChild4" presStyleCnt="0"/>
      <dgm:spPr/>
    </dgm:pt>
    <dgm:pt modelId="{8B96100D-6195-4585-ACBE-96C8FA2EB36B}" type="pres">
      <dgm:prSet presAssocID="{6FC6CBD2-7806-4B8E-A1F0-9AB6797F8A17}" presName="hierChild5" presStyleCnt="0"/>
      <dgm:spPr/>
    </dgm:pt>
    <dgm:pt modelId="{CEC9C4CE-ECF7-4579-8D48-2796E5C4CA85}" type="pres">
      <dgm:prSet presAssocID="{81822A57-0DE0-489A-AD5A-290787EECCD5}" presName="hierChild3" presStyleCnt="0"/>
      <dgm:spPr/>
    </dgm:pt>
  </dgm:ptLst>
  <dgm:cxnLst>
    <dgm:cxn modelId="{60B63069-DF40-41A4-8F8F-D43B2D9459D4}" type="presOf" srcId="{501C3A99-3018-4285-9FF8-9CB959D245C4}" destId="{E1E95F0D-2522-4396-B5EF-4A20CFE603BF}" srcOrd="0" destOrd="0" presId="urn:microsoft.com/office/officeart/2005/8/layout/orgChart1"/>
    <dgm:cxn modelId="{1FA9F5D9-5FE9-4F24-8575-FBEADA16E3D7}" type="presOf" srcId="{4BD1CB0B-5B08-49A2-A61A-00BDCB588D84}" destId="{DD67148E-B629-46FD-8D73-37ACCF42950B}" srcOrd="0" destOrd="0" presId="urn:microsoft.com/office/officeart/2005/8/layout/orgChart1"/>
    <dgm:cxn modelId="{8460A759-6961-4CD2-8DE4-B91F79DF62D4}" type="presOf" srcId="{BD1949A6-53D0-4850-AF2B-A8BCCB7DBA6C}" destId="{F48E8888-6D20-4EE4-B36C-00EADAEAAC27}" srcOrd="0" destOrd="0" presId="urn:microsoft.com/office/officeart/2005/8/layout/orgChart1"/>
    <dgm:cxn modelId="{D252EA2A-23F3-4BFB-B606-8187E9620823}" type="presOf" srcId="{81822A57-0DE0-489A-AD5A-290787EECCD5}" destId="{77DCB59F-010E-47D5-B330-9A97799A733B}" srcOrd="1" destOrd="0" presId="urn:microsoft.com/office/officeart/2005/8/layout/orgChart1"/>
    <dgm:cxn modelId="{BC835BDB-7C79-49D7-849A-E9C96AD5B795}" srcId="{A8861A69-C4BC-4718-B4FA-AC2EA2F9B9ED}" destId="{818D25A7-1FA4-4B53-8417-85F904D58643}" srcOrd="0" destOrd="0" parTransId="{863B0BA6-6AB7-42F9-9E5D-1E291A29C9E6}" sibTransId="{CFD77FAD-43F8-4105-83C7-BAE1100EB0ED}"/>
    <dgm:cxn modelId="{B45338E3-BA05-41AB-A467-567E9BFAE7F7}" srcId="{29A2B7EF-FD5F-4523-8508-3593E609AC15}" destId="{BE08D097-12AC-4F32-9836-3F35F916C172}" srcOrd="5" destOrd="0" parTransId="{4DEC25E1-D96D-4C64-8132-8B08F928E9EB}" sibTransId="{7DD29A25-6B96-4B09-A83D-91BA572B379B}"/>
    <dgm:cxn modelId="{F229CB98-15BB-4F7A-993B-5FE6308E02DC}" type="presOf" srcId="{26D0E5BB-8AE7-47E3-8EE8-6D1EAB13F281}" destId="{750B14D4-6201-44DD-90B7-1A542D82CFBB}" srcOrd="0" destOrd="0" presId="urn:microsoft.com/office/officeart/2005/8/layout/orgChart1"/>
    <dgm:cxn modelId="{85724FA8-2010-4080-B3F4-DDA513C568E9}" type="presOf" srcId="{60942663-6A97-4BE0-A9CC-96E3DAABC8AA}" destId="{629D41D6-C601-4C71-B7F7-F595B24CED6C}" srcOrd="1" destOrd="0" presId="urn:microsoft.com/office/officeart/2005/8/layout/orgChart1"/>
    <dgm:cxn modelId="{D13AA248-544F-4C07-9117-243D7798F3C7}" type="presOf" srcId="{6D137186-A5E7-42D8-B43C-0CD5DE71EFA1}" destId="{FFE90658-3555-4E69-A4AD-1F852FA84B1E}" srcOrd="0" destOrd="0" presId="urn:microsoft.com/office/officeart/2005/8/layout/orgChart1"/>
    <dgm:cxn modelId="{F6D4C690-F76C-495E-A82D-76CEB13961C0}" type="presOf" srcId="{FAE99FD0-16F2-4B88-967E-955C12E8703B}" destId="{61066777-85AA-45ED-8287-70DC5E4A106F}" srcOrd="1" destOrd="0" presId="urn:microsoft.com/office/officeart/2005/8/layout/orgChart1"/>
    <dgm:cxn modelId="{F80B24B6-6B2A-4AEB-BC01-A31E7AA59E04}" type="presOf" srcId="{6192E972-C8C0-4A05-98AD-E457E40442CF}" destId="{433162D0-D1D7-4364-8CC9-346D76F36E92}" srcOrd="0" destOrd="0" presId="urn:microsoft.com/office/officeart/2005/8/layout/orgChart1"/>
    <dgm:cxn modelId="{3184B47D-4D0B-48D5-810B-5DE76BEA513A}" type="presOf" srcId="{22E6B68F-6587-446A-95E8-97A2BF692896}" destId="{CA46BE36-C659-4B46-880E-E9852C3B394C}" srcOrd="0" destOrd="0" presId="urn:microsoft.com/office/officeart/2005/8/layout/orgChart1"/>
    <dgm:cxn modelId="{4121A7D1-A1FF-469A-8C87-4DDF59449703}" type="presOf" srcId="{561A9E8D-FB8F-4DC6-A6B1-FCCE79D51C33}" destId="{0B69047D-A757-48A3-B40C-756572E95038}" srcOrd="0" destOrd="0" presId="urn:microsoft.com/office/officeart/2005/8/layout/orgChart1"/>
    <dgm:cxn modelId="{A510AC27-6FE7-4729-AC21-3870DCD393FA}" srcId="{EAB26700-7187-4516-815F-141C618BDA15}" destId="{A4590EAC-24CF-4ED9-A037-2332683B4453}" srcOrd="2" destOrd="0" parTransId="{9D251EAA-B132-4E8D-965A-13A8881AD43E}" sibTransId="{E5198B95-AC8F-4128-9FC0-7678DB3634A3}"/>
    <dgm:cxn modelId="{2EB44D76-0B03-4ACB-B0A2-7DD8512FB5E2}" type="presOf" srcId="{D20D4A4F-36E7-4517-ACE0-153CBA3F5452}" destId="{71C4D97F-2FFF-47A4-9FA8-DA3D5C20634D}" srcOrd="1" destOrd="0" presId="urn:microsoft.com/office/officeart/2005/8/layout/orgChart1"/>
    <dgm:cxn modelId="{53FB0A85-EB26-41B0-93A8-D24F7581F5B9}" type="presOf" srcId="{7846F2C6-2ECC-4750-95D2-984F74AF9AEA}" destId="{C56B8366-A06F-4818-9F32-343023680830}" srcOrd="0" destOrd="0" presId="urn:microsoft.com/office/officeart/2005/8/layout/orgChart1"/>
    <dgm:cxn modelId="{5830FC7D-D15F-4B82-A674-9B67C0D366B9}" type="presOf" srcId="{087BEDA1-6589-4625-9A57-D4FA39A092E0}" destId="{B5B229B3-1CA7-4855-952C-DD1E650C2D5E}" srcOrd="1" destOrd="0" presId="urn:microsoft.com/office/officeart/2005/8/layout/orgChart1"/>
    <dgm:cxn modelId="{0781BA42-A750-4194-9248-659FBC83B5F7}" srcId="{839C2F90-4902-4E57-B4BC-E5B8148B5C12}" destId="{A8861A69-C4BC-4718-B4FA-AC2EA2F9B9ED}" srcOrd="1" destOrd="0" parTransId="{EF43ACE3-E684-4D9D-8606-8152098145CC}" sibTransId="{33FAD301-7E0B-4B23-9E2D-ADBE2FC68CEA}"/>
    <dgm:cxn modelId="{7EA3F46C-3F6B-4FF5-A068-8A72D83A798D}" type="presOf" srcId="{2A093846-6F06-4F9D-8184-7CB373A75796}" destId="{6ABE54A6-4D94-4FEA-8494-BE2B1A97262F}" srcOrd="1" destOrd="0" presId="urn:microsoft.com/office/officeart/2005/8/layout/orgChart1"/>
    <dgm:cxn modelId="{D932D3B0-341A-4D78-823E-2B93F6CA9D0B}" type="presOf" srcId="{10AB5E20-F675-4375-A605-07C9224B93D8}" destId="{36047EA4-34D2-4A70-BBDC-553C82FF2851}" srcOrd="0" destOrd="0" presId="urn:microsoft.com/office/officeart/2005/8/layout/orgChart1"/>
    <dgm:cxn modelId="{DCA95A18-5752-43E7-8944-ED0BA319A878}" srcId="{087BEDA1-6589-4625-9A57-D4FA39A092E0}" destId="{AFC1C61D-AA75-4EEF-9DC1-6E2341627D1A}" srcOrd="3" destOrd="0" parTransId="{FB4F9AC0-DB1E-4726-876C-25B3E9321E49}" sibTransId="{03B23EA4-9478-401C-955C-C65305B0B93C}"/>
    <dgm:cxn modelId="{2966D2C7-FECC-4E8A-B3B2-0480AF20C975}" type="presOf" srcId="{561A9E8D-FB8F-4DC6-A6B1-FCCE79D51C33}" destId="{3CC289F9-33A5-4C7D-BF95-116BCCA06C56}" srcOrd="1" destOrd="0" presId="urn:microsoft.com/office/officeart/2005/8/layout/orgChart1"/>
    <dgm:cxn modelId="{F3E82332-9C84-4979-84E2-137B104A1671}" type="presOf" srcId="{8BD8BE43-242D-4A11-959C-B5A3AB0932B2}" destId="{C1267C2F-AD12-41E0-B681-661B346866F7}" srcOrd="0" destOrd="0" presId="urn:microsoft.com/office/officeart/2005/8/layout/orgChart1"/>
    <dgm:cxn modelId="{A9FC95B5-F831-4E59-B51C-6F98084ACAD7}" type="presOf" srcId="{AFC1C61D-AA75-4EEF-9DC1-6E2341627D1A}" destId="{AD686A69-3F8E-4FBF-B1B8-0A214714B0BC}" srcOrd="0" destOrd="0" presId="urn:microsoft.com/office/officeart/2005/8/layout/orgChart1"/>
    <dgm:cxn modelId="{4D940D85-1F2C-4BF9-87C2-741758CA8DF7}" type="presOf" srcId="{8C121B1F-6CFA-4DEB-84FC-737CA37AEB69}" destId="{56033D4E-37E6-4E2A-985A-5AB9DAD4D107}" srcOrd="1" destOrd="0" presId="urn:microsoft.com/office/officeart/2005/8/layout/orgChart1"/>
    <dgm:cxn modelId="{58CFB550-3375-4502-AA0A-7F3C03A43168}" srcId="{26D0E5BB-8AE7-47E3-8EE8-6D1EAB13F281}" destId="{FAE99FD0-16F2-4B88-967E-955C12E8703B}" srcOrd="8" destOrd="0" parTransId="{6E443158-7C24-4C0B-9124-08ECBA586C9E}" sibTransId="{1D0BB530-636E-46F4-AD55-6C582D4E7C42}"/>
    <dgm:cxn modelId="{EE1D85A3-F070-45D3-904E-A433F816E355}" srcId="{D3E935D3-1B18-4508-B317-E0C044EE7927}" destId="{FE4870FF-A74D-4DDD-BBD0-40E993D2E422}" srcOrd="11" destOrd="0" parTransId="{F7501570-7593-429D-BD0E-5B74403121E3}" sibTransId="{20FD7684-A7DC-4683-A3CB-5D489B76D429}"/>
    <dgm:cxn modelId="{05E844D0-FA35-43C9-9A14-699CDD24AD23}" type="presOf" srcId="{0480811F-BC8D-4EF3-9CB6-07DE201B99B2}" destId="{A29C0CC6-5B11-4C93-ADA8-91CE7EA62491}" srcOrd="0" destOrd="0" presId="urn:microsoft.com/office/officeart/2005/8/layout/orgChart1"/>
    <dgm:cxn modelId="{01129781-24C5-4A12-9072-B8713AB756A0}" type="presOf" srcId="{C825A85A-9659-4BBE-B227-E7A3E9A37F06}" destId="{ED854FAA-444F-43FD-89AC-2BD3EC45CA31}" srcOrd="1" destOrd="0" presId="urn:microsoft.com/office/officeart/2005/8/layout/orgChart1"/>
    <dgm:cxn modelId="{111C81F0-C94E-49F5-A3FF-9767F963B9B7}" type="presOf" srcId="{7D428FA9-CBC3-41C5-A1F0-5003DA821E23}" destId="{E38D7622-20B2-44A9-A359-4B7107CAC86D}" srcOrd="1" destOrd="0" presId="urn:microsoft.com/office/officeart/2005/8/layout/orgChart1"/>
    <dgm:cxn modelId="{763CEEA1-3B2C-4EC9-B807-A2B6A8897714}" type="presOf" srcId="{3F6F4569-F277-43B9-A0E9-78D2ED0A941D}" destId="{62BE2C7D-F2E3-4F59-AB51-84CC93079662}" srcOrd="0" destOrd="0" presId="urn:microsoft.com/office/officeart/2005/8/layout/orgChart1"/>
    <dgm:cxn modelId="{E2B8CD74-004F-4493-ABB9-58F475D9E726}" type="presOf" srcId="{1AD14681-641A-4C9A-A447-6897F5FC55E4}" destId="{0462DC5B-61AB-4CEA-8222-644650934A1F}" srcOrd="1" destOrd="0" presId="urn:microsoft.com/office/officeart/2005/8/layout/orgChart1"/>
    <dgm:cxn modelId="{29606704-965A-4698-98C2-8CD3BD540C76}" srcId="{D3E935D3-1B18-4508-B317-E0C044EE7927}" destId="{8A5685FE-02CF-442D-8851-5161C2F32ACC}" srcOrd="8" destOrd="0" parTransId="{A8893D3B-FF0C-4FDB-B21D-7F1907563D73}" sibTransId="{3A92423B-FD4B-422C-8E19-779EBBD7EB17}"/>
    <dgm:cxn modelId="{BE389B0F-3E30-498B-A3F4-4803704D7A20}" type="presOf" srcId="{D3E935D3-1B18-4508-B317-E0C044EE7927}" destId="{3E9CF431-8F96-4721-8B87-B70703828C9C}" srcOrd="0" destOrd="0" presId="urn:microsoft.com/office/officeart/2005/8/layout/orgChart1"/>
    <dgm:cxn modelId="{3BE7396E-CFF9-4D73-B8AB-300FA9ABC30B}" type="presOf" srcId="{01DD58F0-7C4B-40EB-975D-69F2F79E4405}" destId="{20E10443-0177-4EBB-88B7-563E0FA3B23C}" srcOrd="1" destOrd="0" presId="urn:microsoft.com/office/officeart/2005/8/layout/orgChart1"/>
    <dgm:cxn modelId="{FA29A7A7-88B6-4D12-853E-B6B83D0A1FB8}" srcId="{1FD85681-E3A2-4DD3-BDF8-F4C1D358E034}" destId="{D2D8F0CD-7157-4DCB-BF51-DCA3DB9E9CE3}" srcOrd="6" destOrd="0" parTransId="{48F1A3DC-07A6-432E-81EB-F30BDC1E921F}" sibTransId="{C2724202-0B3A-4F6B-B2B4-BBA0F242DFB8}"/>
    <dgm:cxn modelId="{F0D76D15-9040-4B26-8BB6-8D48F31C9FBF}" type="presOf" srcId="{BE46E5BC-A09D-4FC0-BCC0-8D8DBB1E7E52}" destId="{135BD496-66CD-402D-A46C-C82E85C4604D}" srcOrd="1" destOrd="0" presId="urn:microsoft.com/office/officeart/2005/8/layout/orgChart1"/>
    <dgm:cxn modelId="{8993FF89-E965-4B14-89A3-BB4F32D4EB38}" type="presOf" srcId="{8BF720BE-E79A-4214-A6EC-48005AACBD01}" destId="{5BA22ED8-8203-4503-A6EA-F18A1D5457E5}" srcOrd="0" destOrd="0" presId="urn:microsoft.com/office/officeart/2005/8/layout/orgChart1"/>
    <dgm:cxn modelId="{5601CF44-2888-4145-8272-A1F82FBCF4C1}" srcId="{D3E935D3-1B18-4508-B317-E0C044EE7927}" destId="{A2EE9126-CC93-4918-B0BA-B198B7B0A161}" srcOrd="3" destOrd="0" parTransId="{AC89CEFB-9E8F-497B-B858-B8A9679B381E}" sibTransId="{FE6033BB-F94A-4254-B9CC-20F69F8191DD}"/>
    <dgm:cxn modelId="{71DBFAD4-BB5B-4496-9E19-1C536BBBEB29}" srcId="{A67EDB36-FB72-42CD-9BA3-024F5B01162E}" destId="{4CF83356-0D92-4043-9C6F-C6150E024682}" srcOrd="0" destOrd="0" parTransId="{C38FCA2E-8D6C-4E36-A684-AB9F2B776534}" sibTransId="{9E5666AC-45BE-4F50-B514-3A35E1A7888D}"/>
    <dgm:cxn modelId="{AE029C1C-5DDA-44B6-ADBD-999119F2A0B8}" type="presOf" srcId="{BD1949A6-53D0-4850-AF2B-A8BCCB7DBA6C}" destId="{B9D360CD-DE76-45F8-8574-A84731CA7244}" srcOrd="1" destOrd="0" presId="urn:microsoft.com/office/officeart/2005/8/layout/orgChart1"/>
    <dgm:cxn modelId="{71554016-109E-4D6F-AA5D-E8A31BEE1818}" type="presOf" srcId="{D20D4A4F-36E7-4517-ACE0-153CBA3F5452}" destId="{4E2A5B05-484E-4645-AFC1-C4540A92FE86}" srcOrd="0" destOrd="0" presId="urn:microsoft.com/office/officeart/2005/8/layout/orgChart1"/>
    <dgm:cxn modelId="{58F71411-4CDF-4AE3-85B4-71BD906978BB}" srcId="{01DD58F0-7C4B-40EB-975D-69F2F79E4405}" destId="{8B0D8A02-CD53-4539-A3C2-DF7A42CAB470}" srcOrd="4" destOrd="0" parTransId="{61AFC8C4-7FA0-48DB-8A43-45DFB80C54A6}" sibTransId="{D3AFDDF4-76DC-4468-8193-B5419EEF9648}"/>
    <dgm:cxn modelId="{597BB577-79D0-42AB-97C9-246102CADB48}" type="presOf" srcId="{A67EDB36-FB72-42CD-9BA3-024F5B01162E}" destId="{57023F24-EC70-4967-83D5-FDF19A685AC6}" srcOrd="0" destOrd="0" presId="urn:microsoft.com/office/officeart/2005/8/layout/orgChart1"/>
    <dgm:cxn modelId="{ED84C1B8-DDDA-4C6E-9C8F-FBF032ABA08E}" type="presOf" srcId="{44273659-B0B0-4941-953A-D9EB8AC33A3F}" destId="{0942173F-D94D-4D6D-B3B5-63C4D979D33A}" srcOrd="1" destOrd="0" presId="urn:microsoft.com/office/officeart/2005/8/layout/orgChart1"/>
    <dgm:cxn modelId="{C83069C4-4DF7-43A1-B801-3CDCAC8D73CD}" type="presOf" srcId="{48F1A3DC-07A6-432E-81EB-F30BDC1E921F}" destId="{B888FF5C-5DB7-4C3D-9C63-318AB5085313}" srcOrd="0" destOrd="0" presId="urn:microsoft.com/office/officeart/2005/8/layout/orgChart1"/>
    <dgm:cxn modelId="{500CF2C8-E1F3-4878-85AF-54B5698A1852}" srcId="{087BEDA1-6589-4625-9A57-D4FA39A092E0}" destId="{561A9E8D-FB8F-4DC6-A6B1-FCCE79D51C33}" srcOrd="5" destOrd="0" parTransId="{8CF01DAD-2CE0-4B11-AB9E-795D3C04FDAD}" sibTransId="{DDA68FC1-AD3C-453F-8EBA-1C38C6D1B159}"/>
    <dgm:cxn modelId="{4C232530-68D0-4651-8A72-668AA7F3E616}" srcId="{D3E935D3-1B18-4508-B317-E0C044EE7927}" destId="{B4423DAC-F8E2-4055-AE58-E5E0F5666EF6}" srcOrd="15" destOrd="0" parTransId="{9B7465F8-231D-43DD-AE7D-E5D90182A6A3}" sibTransId="{23B7423F-4404-40A7-B60D-D614279921C4}"/>
    <dgm:cxn modelId="{58F832BA-559C-4546-885C-333D8CFAC128}" srcId="{D3E935D3-1B18-4508-B317-E0C044EE7927}" destId="{577DC919-A969-448B-8090-45668DF13BF1}" srcOrd="9" destOrd="0" parTransId="{41FB68F0-3074-4F51-9B12-1817812B793B}" sibTransId="{FDF946EA-4F2A-42A7-9062-9485CD59D4CA}"/>
    <dgm:cxn modelId="{098B33B0-CB84-4310-A699-FA1BF0DCB7BE}" type="presOf" srcId="{DCBF2806-8AB5-4F0D-B4BC-A97604563EB2}" destId="{DC3DC789-4977-43A1-A6C8-5068B610A6D7}" srcOrd="0" destOrd="0" presId="urn:microsoft.com/office/officeart/2005/8/layout/orgChart1"/>
    <dgm:cxn modelId="{0BA1E80B-D703-4120-A4F7-3CCBC8560215}" type="presOf" srcId="{56E9B780-9D4B-42D4-ACEE-C8EEDB1ECE79}" destId="{B05921B4-8F55-49F8-87FD-4F5E3526933F}" srcOrd="1" destOrd="0" presId="urn:microsoft.com/office/officeart/2005/8/layout/orgChart1"/>
    <dgm:cxn modelId="{0911F406-A7D9-4F50-963B-40C613FBB79D}" type="presOf" srcId="{90BC4084-8452-4A1D-8A9C-7ADEDEBC3E4F}" destId="{2BEF96A7-4BDA-4FF1-A7D5-226BF1A30556}" srcOrd="0" destOrd="0" presId="urn:microsoft.com/office/officeart/2005/8/layout/orgChart1"/>
    <dgm:cxn modelId="{A447A534-75BE-4054-8BD4-68C63AE8100E}" type="presOf" srcId="{7D2391E1-DDBF-4DE9-AD90-8B5FC2A74FF0}" destId="{6D799CFB-24D1-4DF3-AC69-74D29058F93C}" srcOrd="0" destOrd="0" presId="urn:microsoft.com/office/officeart/2005/8/layout/orgChart1"/>
    <dgm:cxn modelId="{AA3E6764-9798-4A62-A72A-4874C6BC0298}" type="presOf" srcId="{C28BCFD6-1F80-48C8-9287-92B211B3DE1C}" destId="{C9B8CF5F-2614-4A69-8B57-EADF4939B639}" srcOrd="0" destOrd="0" presId="urn:microsoft.com/office/officeart/2005/8/layout/orgChart1"/>
    <dgm:cxn modelId="{01438258-56DC-44AC-8956-F7B10E1CA031}" type="presOf" srcId="{6D79FB6A-C463-4C07-B0B4-2693EFE1C062}" destId="{A3F003CB-21C3-4F6A-9032-D771F3C5DE6C}" srcOrd="0" destOrd="0" presId="urn:microsoft.com/office/officeart/2005/8/layout/orgChart1"/>
    <dgm:cxn modelId="{EED5BA92-71B3-4E7B-9940-6496F3E10641}" srcId="{29A2B7EF-FD5F-4523-8508-3593E609AC15}" destId="{56E9B780-9D4B-42D4-ACEE-C8EEDB1ECE79}" srcOrd="3" destOrd="0" parTransId="{C561F7D6-842B-4CA5-A0A2-A6439CC1463D}" sibTransId="{A6F1DE51-B19B-43A1-8B11-BFB08A2392A4}"/>
    <dgm:cxn modelId="{209C6615-9044-4FF7-99FC-5C9BC0AB0536}" type="presOf" srcId="{A67EDB36-FB72-42CD-9BA3-024F5B01162E}" destId="{7C6F4C9B-FE60-41FC-BA0C-FB50E8CCED35}" srcOrd="1" destOrd="0" presId="urn:microsoft.com/office/officeart/2005/8/layout/orgChart1"/>
    <dgm:cxn modelId="{398C66ED-7EC8-40EF-A88D-0EB8314950AA}" srcId="{D3E935D3-1B18-4508-B317-E0C044EE7927}" destId="{C6913CCE-0805-43BD-B5F6-83B40EC659A9}" srcOrd="14" destOrd="0" parTransId="{6297C85F-838B-49AA-8111-F6951567615F}" sibTransId="{20B176C1-5CBB-457F-B065-FD81F8E6A6E5}"/>
    <dgm:cxn modelId="{3EC65254-0D6D-47A2-8502-6BD1023A5748}" type="presOf" srcId="{AFC1C61D-AA75-4EEF-9DC1-6E2341627D1A}" destId="{58DD8882-0FB0-4226-8A60-EF53E21C1347}" srcOrd="1" destOrd="0" presId="urn:microsoft.com/office/officeart/2005/8/layout/orgChart1"/>
    <dgm:cxn modelId="{0E8843AB-0A07-4FC8-939F-9338442628FE}" type="presOf" srcId="{8A5685FE-02CF-442D-8851-5161C2F32ACC}" destId="{98D67212-B0ED-4511-ADCB-24776727BBB0}" srcOrd="1" destOrd="0" presId="urn:microsoft.com/office/officeart/2005/8/layout/orgChart1"/>
    <dgm:cxn modelId="{94D15D75-874F-4F7C-B2FD-B8CF68064277}" type="presOf" srcId="{577DC919-A969-448B-8090-45668DF13BF1}" destId="{53146CC0-FB51-4A22-BE57-C47C4DE26CAB}" srcOrd="1" destOrd="0" presId="urn:microsoft.com/office/officeart/2005/8/layout/orgChart1"/>
    <dgm:cxn modelId="{9798F39C-6267-4319-B931-4FC9A86DD7C1}" type="presOf" srcId="{22946E0E-3613-4D48-98A3-C520DCCCA3CF}" destId="{638A1134-1B8D-4587-97AC-6A294609BA20}" srcOrd="0" destOrd="0" presId="urn:microsoft.com/office/officeart/2005/8/layout/orgChart1"/>
    <dgm:cxn modelId="{8B426F24-4BE9-4618-A674-380B22756235}" type="presOf" srcId="{55EBA6FC-9A37-4893-B878-D49AE1646642}" destId="{237327D9-5754-404A-911B-D36783F4D6D0}" srcOrd="0" destOrd="0" presId="urn:microsoft.com/office/officeart/2005/8/layout/orgChart1"/>
    <dgm:cxn modelId="{F00AAAA4-542C-45C3-A0F6-094E2DA4C5BE}" type="presOf" srcId="{CEECC722-1579-4A5C-A0FF-233121982DDB}" destId="{142643AD-3C82-4965-8517-73860C3B8A9D}" srcOrd="0" destOrd="0" presId="urn:microsoft.com/office/officeart/2005/8/layout/orgChart1"/>
    <dgm:cxn modelId="{CCC70A8E-4F8E-48BE-B256-EA7450D3F65B}" type="presOf" srcId="{B5C1BF71-598E-4BCC-94C3-D826643C3B0D}" destId="{5766BC17-0741-4DE6-AB22-475097E82101}" srcOrd="0" destOrd="0" presId="urn:microsoft.com/office/officeart/2005/8/layout/orgChart1"/>
    <dgm:cxn modelId="{1317ED06-5F5E-43B3-927A-F2ACE4D3242A}" srcId="{D3E935D3-1B18-4508-B317-E0C044EE7927}" destId="{475D0D4D-3A7D-4A2C-AB3B-22B2B3293542}" srcOrd="0" destOrd="0" parTransId="{FE28E647-E5A7-4753-9375-99E1C723440A}" sibTransId="{907B3BB3-9749-4516-8476-447BBA356AAA}"/>
    <dgm:cxn modelId="{8CB25515-CD28-4258-9A02-70E47AE1F2C8}" type="presOf" srcId="{41FB68F0-3074-4F51-9B12-1817812B793B}" destId="{265024FA-71A4-4E3A-B06D-399D6648E087}" srcOrd="0" destOrd="0" presId="urn:microsoft.com/office/officeart/2005/8/layout/orgChart1"/>
    <dgm:cxn modelId="{B99E9739-8AE6-4DF6-AF1A-CD5877EACFB5}" type="presOf" srcId="{FAE99FD0-16F2-4B88-967E-955C12E8703B}" destId="{3E57B35C-127C-45AE-8627-F7ED96BD537F}" srcOrd="0" destOrd="0" presId="urn:microsoft.com/office/officeart/2005/8/layout/orgChart1"/>
    <dgm:cxn modelId="{2B39C4D8-2DC1-44DF-9DA7-49050838471A}" type="presOf" srcId="{8B0D8A02-CD53-4539-A3C2-DF7A42CAB470}" destId="{CF87B632-7FFC-4D2E-9B0B-CE759AE9A1A5}" srcOrd="0" destOrd="0" presId="urn:microsoft.com/office/officeart/2005/8/layout/orgChart1"/>
    <dgm:cxn modelId="{0C95666C-D8F7-45F5-AAF9-8961550DF394}" srcId="{A67EDB36-FB72-42CD-9BA3-024F5B01162E}" destId="{863E8BA6-49C4-415C-80BF-791FA3BB3632}" srcOrd="3" destOrd="0" parTransId="{49E13460-1469-4B98-9DE8-A27751C01B15}" sibTransId="{4ACABD89-E508-459C-8737-DF4126CE1744}"/>
    <dgm:cxn modelId="{10ECFA28-10D8-4FED-A00B-91D08822EFC3}" type="presOf" srcId="{D4DAC216-7463-47FE-B32F-1B01EBAA0C08}" destId="{A3E1546E-A127-42BF-82FC-2FD14120EC4D}" srcOrd="0" destOrd="0" presId="urn:microsoft.com/office/officeart/2005/8/layout/orgChart1"/>
    <dgm:cxn modelId="{1B8F6A6A-9131-4922-B443-76EAE950C36F}" type="presOf" srcId="{2A093846-6F06-4F9D-8184-7CB373A75796}" destId="{F1C69232-30EA-41F9-8931-532B0DF7BC02}" srcOrd="0" destOrd="0" presId="urn:microsoft.com/office/officeart/2005/8/layout/orgChart1"/>
    <dgm:cxn modelId="{92FBB78D-4A65-4A78-9A89-8D8401A18C20}" type="presOf" srcId="{1AD14681-641A-4C9A-A447-6897F5FC55E4}" destId="{FBF054B1-9923-42D8-95D1-A9C28027AD16}" srcOrd="0" destOrd="0" presId="urn:microsoft.com/office/officeart/2005/8/layout/orgChart1"/>
    <dgm:cxn modelId="{9812BACF-050F-4878-8F2E-AFB846AA7756}" srcId="{839C2F90-4902-4E57-B4BC-E5B8148B5C12}" destId="{26D0E5BB-8AE7-47E3-8EE8-6D1EAB13F281}" srcOrd="0" destOrd="0" parTransId="{D05F0E42-3E4E-43C9-BC24-962C083B2F4C}" sibTransId="{8DE07535-E769-4028-AF3E-670237703BF0}"/>
    <dgm:cxn modelId="{D4C435A9-9F17-4CD2-A352-09A01251E750}" srcId="{A67EDB36-FB72-42CD-9BA3-024F5B01162E}" destId="{7A15075B-DAB1-44B1-978F-66A717BE7003}" srcOrd="5" destOrd="0" parTransId="{6058AE46-9E86-4996-965E-6DC2B5715C43}" sibTransId="{65088BF7-C2B9-4762-8E90-537660782462}"/>
    <dgm:cxn modelId="{57DA5A1F-2052-4BA3-BC9F-238A3539CE19}" type="presOf" srcId="{4DEC25E1-D96D-4C64-8132-8B08F928E9EB}" destId="{D41E29F6-19E0-4337-BAC4-94907EBEA4B2}" srcOrd="0" destOrd="0" presId="urn:microsoft.com/office/officeart/2005/8/layout/orgChart1"/>
    <dgm:cxn modelId="{713A7E1C-7CBC-4799-9474-46BC729FC53B}" srcId="{1FD85681-E3A2-4DD3-BDF8-F4C1D358E034}" destId="{CEECC722-1579-4A5C-A0FF-233121982DDB}" srcOrd="2" destOrd="0" parTransId="{EFB9E359-D473-4A89-B2B9-C70450DB7902}" sibTransId="{0E132A33-29E8-4932-918B-249464649759}"/>
    <dgm:cxn modelId="{8FE13992-08F5-4385-9D43-31708C5A9434}" type="presOf" srcId="{613D743C-7FED-4139-8A6C-B582ED503F59}" destId="{4522C009-1EF0-4D73-B502-95E5A8A1C35A}" srcOrd="0" destOrd="0" presId="urn:microsoft.com/office/officeart/2005/8/layout/orgChart1"/>
    <dgm:cxn modelId="{BD71DD3A-B83C-43C0-BC25-9F87FA7BD337}" type="presOf" srcId="{DA0BF056-8C2F-4445-A323-C41163A08C17}" destId="{60079B60-4A0A-4F37-A815-78401E4151B4}" srcOrd="0" destOrd="0" presId="urn:microsoft.com/office/officeart/2005/8/layout/orgChart1"/>
    <dgm:cxn modelId="{83814CE8-718D-47F7-84E4-7929A478787F}" type="presOf" srcId="{62FE2C04-AF30-4F33-8767-4456C4E69A49}" destId="{B93617CF-882F-4D01-A2C7-2D666532B609}" srcOrd="0" destOrd="0" presId="urn:microsoft.com/office/officeart/2005/8/layout/orgChart1"/>
    <dgm:cxn modelId="{CFD7B10F-9B16-409C-BE4F-0690E80F2F91}" srcId="{A67EDB36-FB72-42CD-9BA3-024F5B01162E}" destId="{FD6C4983-4B82-48DC-8E98-C22EBC95A013}" srcOrd="1" destOrd="0" parTransId="{2E5748F8-337E-40DD-9656-A2C257AA4D03}" sibTransId="{21EAC77A-511B-49F2-8C0D-380411EBEC9B}"/>
    <dgm:cxn modelId="{2289AEBA-F6D6-4C24-B734-CCC821F01A9F}" srcId="{29A2B7EF-FD5F-4523-8508-3593E609AC15}" destId="{7846F2C6-2ECC-4750-95D2-984F74AF9AEA}" srcOrd="4" destOrd="0" parTransId="{720FF142-991B-4859-9412-D3FE9C78AAC8}" sibTransId="{16753386-8B8D-492A-9AD3-6591E9ECCAF8}"/>
    <dgm:cxn modelId="{6048C6EA-C10A-434D-AA0B-906F97937074}" type="presOf" srcId="{BE08D097-12AC-4F32-9836-3F35F916C172}" destId="{09BA1236-159E-4C37-9002-EF73B27F9CD3}" srcOrd="0" destOrd="0" presId="urn:microsoft.com/office/officeart/2005/8/layout/orgChart1"/>
    <dgm:cxn modelId="{F3D67E17-1CEB-4540-AB31-544EE0D62CF1}" type="presOf" srcId="{1FD85681-E3A2-4DD3-BDF8-F4C1D358E034}" destId="{3B666E37-2536-44CA-835B-FFCDD0EC1448}" srcOrd="1" destOrd="0" presId="urn:microsoft.com/office/officeart/2005/8/layout/orgChart1"/>
    <dgm:cxn modelId="{5DE54311-5AC2-4984-830B-9D67EB192433}" type="presOf" srcId="{02360E32-8DD0-4E30-BB0A-F92F4C22BE13}" destId="{358376CD-DD51-47A3-8127-A167DCB55F14}" srcOrd="0" destOrd="0" presId="urn:microsoft.com/office/officeart/2005/8/layout/orgChart1"/>
    <dgm:cxn modelId="{2E0A2818-CA3D-4EA6-B237-7B9E2C9A6978}" type="presOf" srcId="{55EBA6FC-9A37-4893-B878-D49AE1646642}" destId="{05EE0A27-8A81-477E-B021-7CF27BD21B14}" srcOrd="1" destOrd="0" presId="urn:microsoft.com/office/officeart/2005/8/layout/orgChart1"/>
    <dgm:cxn modelId="{06406EBB-53D5-4CDB-93A1-4C980059F971}" srcId="{1FD85681-E3A2-4DD3-BDF8-F4C1D358E034}" destId="{3F6F4569-F277-43B9-A0E9-78D2ED0A941D}" srcOrd="0" destOrd="0" parTransId="{D4713E08-16AC-45E6-86DB-CD5AA9EBDAC5}" sibTransId="{20646321-06D2-4B9E-B12A-1C1D5B2C680E}"/>
    <dgm:cxn modelId="{484D86AB-5519-40A4-9B20-445AF8385C90}" type="presOf" srcId="{26D0E5BB-8AE7-47E3-8EE8-6D1EAB13F281}" destId="{144EAAE6-C3D8-4057-9D0D-8FD3D7A19D56}" srcOrd="1" destOrd="0" presId="urn:microsoft.com/office/officeart/2005/8/layout/orgChart1"/>
    <dgm:cxn modelId="{EDD2F3FE-28FE-4C14-81CF-F9A3ED0CD1E9}" type="presOf" srcId="{031F8CB2-FB81-4EE8-B74D-F998C60F39B4}" destId="{D6107709-4E03-440F-8470-78EF332C57EF}" srcOrd="0" destOrd="0" presId="urn:microsoft.com/office/officeart/2005/8/layout/orgChart1"/>
    <dgm:cxn modelId="{3F253F68-803E-499E-B8B6-39B9ED821692}" type="presOf" srcId="{CEECC722-1579-4A5C-A0FF-233121982DDB}" destId="{C4DD0D3C-9D8B-4DC0-88F6-644731EB03E0}" srcOrd="1" destOrd="0" presId="urn:microsoft.com/office/officeart/2005/8/layout/orgChart1"/>
    <dgm:cxn modelId="{7E8CC27B-5612-410A-B649-CD95DC6714B4}" srcId="{26D0E5BB-8AE7-47E3-8EE8-6D1EAB13F281}" destId="{6E7080F4-91FB-4EBD-BADC-F9D020D77CC7}" srcOrd="7" destOrd="0" parTransId="{C73F9904-8DD1-4057-BEEB-79FC3F4814B6}" sibTransId="{1B6B7A1E-2BFE-4DFE-8687-DCCB8AAB47D5}"/>
    <dgm:cxn modelId="{53157BD4-BC23-43F7-AE05-79F72E45354B}" type="presOf" srcId="{475D0D4D-3A7D-4A2C-AB3B-22B2B3293542}" destId="{4E83D701-65FB-4AC9-B1D0-BC1CDC0147B3}" srcOrd="0" destOrd="0" presId="urn:microsoft.com/office/officeart/2005/8/layout/orgChart1"/>
    <dgm:cxn modelId="{11030AA5-C5A6-4BE7-88D2-08B0A818E398}" srcId="{A8861A69-C4BC-4718-B4FA-AC2EA2F9B9ED}" destId="{A67EDB36-FB72-42CD-9BA3-024F5B01162E}" srcOrd="3" destOrd="0" parTransId="{F8D51945-7104-4060-AD67-19131D2CA3B6}" sibTransId="{30A7DE76-50C4-4FAD-B818-53D55F829538}"/>
    <dgm:cxn modelId="{92ED55CB-558B-4FC8-9131-5B00F9A41B2C}" type="presOf" srcId="{72848E5C-5865-4765-BF49-77FE87B7B169}" destId="{19F8E121-E3D5-4B5D-B4D5-4A2F08D4C474}" srcOrd="1" destOrd="0" presId="urn:microsoft.com/office/officeart/2005/8/layout/orgChart1"/>
    <dgm:cxn modelId="{849F7995-4D23-4BF4-9013-C1AFC8DBDA92}" type="presOf" srcId="{DCBF2806-8AB5-4F0D-B4BC-A97604563EB2}" destId="{DC9BA917-A693-47E7-8D5F-C57A73CC0D55}" srcOrd="1" destOrd="0" presId="urn:microsoft.com/office/officeart/2005/8/layout/orgChart1"/>
    <dgm:cxn modelId="{524DFE7F-9E17-4E93-A11A-DCA23BFF1F77}" type="presOf" srcId="{A8861A69-C4BC-4718-B4FA-AC2EA2F9B9ED}" destId="{26EFFE87-B94B-4DDD-9749-7E618C282438}" srcOrd="1" destOrd="0" presId="urn:microsoft.com/office/officeart/2005/8/layout/orgChart1"/>
    <dgm:cxn modelId="{B1AA9CFE-2C80-4445-9066-E0B55662061F}" type="presOf" srcId="{D05F0E42-3E4E-43C9-BC24-962C083B2F4C}" destId="{8C14F573-0118-4F92-9337-5D3044813343}" srcOrd="0" destOrd="0" presId="urn:microsoft.com/office/officeart/2005/8/layout/orgChart1"/>
    <dgm:cxn modelId="{BC485B27-86EF-4B4F-BF73-740211C4EA97}" type="presOf" srcId="{ED3CE306-DF61-4774-8B16-935BB639B963}" destId="{98F89EE8-4FAA-44D7-AD8C-4AC5ED8244AD}" srcOrd="0" destOrd="0" presId="urn:microsoft.com/office/officeart/2005/8/layout/orgChart1"/>
    <dgm:cxn modelId="{88CD799A-3A08-4F5B-A4E0-6E34C7C1F7FC}" srcId="{A67EDB36-FB72-42CD-9BA3-024F5B01162E}" destId="{D4DAC216-7463-47FE-B32F-1B01EBAA0C08}" srcOrd="7" destOrd="0" parTransId="{613D743C-7FED-4139-8A6C-B582ED503F59}" sibTransId="{AD133853-6757-430A-9EC4-E0FFF1BE6491}"/>
    <dgm:cxn modelId="{A45D5E79-3014-425C-85F7-180F2CEB6214}" type="presOf" srcId="{FE28E647-E5A7-4753-9375-99E1C723440A}" destId="{22A01F20-0400-4EB5-93C5-2212AC939798}" srcOrd="0" destOrd="0" presId="urn:microsoft.com/office/officeart/2005/8/layout/orgChart1"/>
    <dgm:cxn modelId="{E68FDF67-4869-4C2C-8201-83834AA64258}" type="presOf" srcId="{475D0D4D-3A7D-4A2C-AB3B-22B2B3293542}" destId="{9EE9AF70-8A8B-477A-96F5-F7E9EA6DC1B7}" srcOrd="1" destOrd="0" presId="urn:microsoft.com/office/officeart/2005/8/layout/orgChart1"/>
    <dgm:cxn modelId="{15AE5553-59D2-4BAC-9996-F565E20DF7C7}" type="presOf" srcId="{02360E32-8DD0-4E30-BB0A-F92F4C22BE13}" destId="{1A329C17-6898-49DE-BCF7-54F077DCCDF7}" srcOrd="1" destOrd="0" presId="urn:microsoft.com/office/officeart/2005/8/layout/orgChart1"/>
    <dgm:cxn modelId="{AD24500B-20D5-4170-8D2E-899DD1CF8B56}" type="presOf" srcId="{5256888D-5A3B-4D03-B29D-B279FADBF750}" destId="{98083C06-5086-4FBD-9473-BAC02B7448D2}" srcOrd="0" destOrd="0" presId="urn:microsoft.com/office/officeart/2005/8/layout/orgChart1"/>
    <dgm:cxn modelId="{EC1A35D1-0352-42B0-BE23-E950BBC646DD}" type="presOf" srcId="{A7FA6938-C1CB-40A7-A3AF-9262670AC63F}" destId="{9DCEAC2A-EF73-40DD-A302-2469FD046910}" srcOrd="1" destOrd="0" presId="urn:microsoft.com/office/officeart/2005/8/layout/orgChart1"/>
    <dgm:cxn modelId="{A829F4D0-C8DF-4E0E-A73C-663A4116B56E}" type="presOf" srcId="{8B0D8A02-CD53-4539-A3C2-DF7A42CAB470}" destId="{1EE6EEAC-4481-4404-B5C0-2412816BE297}" srcOrd="1" destOrd="0" presId="urn:microsoft.com/office/officeart/2005/8/layout/orgChart1"/>
    <dgm:cxn modelId="{5CC722BB-254D-433B-8764-54ACA5027114}" type="presOf" srcId="{818D25A7-1FA4-4B53-8417-85F904D58643}" destId="{ECBF9E68-73F3-467E-9290-736DC11354A9}" srcOrd="0" destOrd="0" presId="urn:microsoft.com/office/officeart/2005/8/layout/orgChart1"/>
    <dgm:cxn modelId="{E9C82C09-1682-4CCA-BB13-97210485A54C}" type="presOf" srcId="{22E6B68F-6587-446A-95E8-97A2BF692896}" destId="{90905318-AFD9-4CF3-9782-392EDB863097}" srcOrd="1" destOrd="0" presId="urn:microsoft.com/office/officeart/2005/8/layout/orgChart1"/>
    <dgm:cxn modelId="{237246D4-8AC1-40D1-9165-FD7359A77DDF}" srcId="{A67EDB36-FB72-42CD-9BA3-024F5B01162E}" destId="{BD1949A6-53D0-4850-AF2B-A8BCCB7DBA6C}" srcOrd="2" destOrd="0" parTransId="{C2F217A5-3B6B-4E62-9F89-F335EFABC86A}" sibTransId="{DFDFA4A1-B45E-4D12-9587-A5CB69D8A416}"/>
    <dgm:cxn modelId="{05CBE161-377E-42B9-A576-6EE0F8345A23}" type="presOf" srcId="{C825A85A-9659-4BBE-B227-E7A3E9A37F06}" destId="{A390F67B-1C6A-49FF-B8D2-715E791E6C54}" srcOrd="0" destOrd="0" presId="urn:microsoft.com/office/officeart/2005/8/layout/orgChart1"/>
    <dgm:cxn modelId="{1F371775-894E-487A-B559-E90FE62E32C3}" srcId="{087BEDA1-6589-4625-9A57-D4FA39A092E0}" destId="{C5E75BD0-3A85-490A-B3F9-64E4F980E5CB}" srcOrd="0" destOrd="0" parTransId="{7D536FDC-0E0D-4C34-95D0-7DD97C2469B7}" sibTransId="{A3FA2E67-F083-443D-8400-69C7C5B28AFB}"/>
    <dgm:cxn modelId="{7C55F6AC-AD5C-46AE-818A-C3859A0F9317}" type="presOf" srcId="{839C2F90-4902-4E57-B4BC-E5B8148B5C12}" destId="{FA5ED5CF-532A-4CE3-97DD-B26EEBD6383A}" srcOrd="0" destOrd="0" presId="urn:microsoft.com/office/officeart/2005/8/layout/orgChart1"/>
    <dgm:cxn modelId="{733AFEAE-AA72-43A0-84D5-B2D4DBCDCE20}" type="presOf" srcId="{3BE37DF9-49D9-494B-AA9A-0E57B2A0D1E1}" destId="{DB8EA376-392A-4B80-A821-5BFA2185C8E0}" srcOrd="0" destOrd="0" presId="urn:microsoft.com/office/officeart/2005/8/layout/orgChart1"/>
    <dgm:cxn modelId="{33BF68DD-4BBC-47D9-867C-A0079A248592}" type="presOf" srcId="{C5E75BD0-3A85-490A-B3F9-64E4F980E5CB}" destId="{E8F68993-1AB3-4A07-A0D3-72ABB57509CA}" srcOrd="0" destOrd="0" presId="urn:microsoft.com/office/officeart/2005/8/layout/orgChart1"/>
    <dgm:cxn modelId="{D7F0064B-AAA2-4A57-B312-DAF0DB8CF823}" srcId="{29A2B7EF-FD5F-4523-8508-3593E609AC15}" destId="{10AB5E20-F675-4375-A605-07C9224B93D8}" srcOrd="2" destOrd="0" parTransId="{54F629D6-9174-4E56-9EDC-F9A87AB51FC6}" sibTransId="{A2A851DF-DA5A-46AD-9B40-9EF81B9155BF}"/>
    <dgm:cxn modelId="{C26AF669-3C52-4DBC-804B-6560D26A2440}" srcId="{1FD85681-E3A2-4DD3-BDF8-F4C1D358E034}" destId="{999228E1-85A4-4178-8998-57FF05FDFDD2}" srcOrd="1" destOrd="0" parTransId="{C728B118-9EB6-4623-9816-E591C2D14A78}" sibTransId="{2BFF3A77-97DA-4E21-AFBB-383FFA047CDF}"/>
    <dgm:cxn modelId="{65A08135-E8E4-4C50-85B4-3CFD3ED3F9A1}" srcId="{01DD58F0-7C4B-40EB-975D-69F2F79E4405}" destId="{2C90DFE2-D059-45C3-B033-6F4EA9AD90BF}" srcOrd="3" destOrd="0" parTransId="{FDBE0886-C358-4E43-BA08-6D5ED09398C0}" sibTransId="{5A20E915-970D-49C5-83AB-95882C3C7602}"/>
    <dgm:cxn modelId="{90FDD477-9626-4C8F-9D13-D248FEE65970}" type="presOf" srcId="{7952EBD8-AD4D-4A6A-B613-F5756EB7982F}" destId="{30214895-E166-493F-8E04-62AA5286F965}" srcOrd="0" destOrd="0" presId="urn:microsoft.com/office/officeart/2005/8/layout/orgChart1"/>
    <dgm:cxn modelId="{3F1B2861-52FB-4524-AB2F-3AF3B1F491AF}" type="presOf" srcId="{10AB5E20-F675-4375-A605-07C9224B93D8}" destId="{611378F6-C703-4F1D-AD38-5B772E4C4EF6}" srcOrd="1" destOrd="0" presId="urn:microsoft.com/office/officeart/2005/8/layout/orgChart1"/>
    <dgm:cxn modelId="{3767EC88-2D30-4FF6-9067-9BA69DEDC4F2}" type="presOf" srcId="{3F6F4569-F277-43B9-A0E9-78D2ED0A941D}" destId="{F4EEDD2A-DF04-49F0-8327-9D99E395537D}" srcOrd="1" destOrd="0" presId="urn:microsoft.com/office/officeart/2005/8/layout/orgChart1"/>
    <dgm:cxn modelId="{76A92FA3-7467-44F5-8B13-EB4B99FEDFB3}" type="presOf" srcId="{A8893D3B-FF0C-4FDB-B21D-7F1907563D73}" destId="{4C6556C1-E201-4D62-8E80-36F9CA501992}" srcOrd="0" destOrd="0" presId="urn:microsoft.com/office/officeart/2005/8/layout/orgChart1"/>
    <dgm:cxn modelId="{6A007A67-50DE-4E2C-B3AE-B6599A5B21E4}" type="presOf" srcId="{0EB64ED5-951D-4ABD-B8D7-09A931DA090A}" destId="{91EA95A9-BE98-40A9-B8BE-DDEFD90E465B}" srcOrd="0" destOrd="0" presId="urn:microsoft.com/office/officeart/2005/8/layout/orgChart1"/>
    <dgm:cxn modelId="{28C19776-BA14-41BB-BFA4-0B80E0BABBAB}" type="presOf" srcId="{BE46E5BC-A09D-4FC0-BCC0-8D8DBB1E7E52}" destId="{BF656F8E-79A8-49EC-83CA-44FE3888B30B}" srcOrd="0" destOrd="0" presId="urn:microsoft.com/office/officeart/2005/8/layout/orgChart1"/>
    <dgm:cxn modelId="{1D915957-3A0A-4255-AE8A-43602D733216}" type="presOf" srcId="{44273659-B0B0-4941-953A-D9EB8AC33A3F}" destId="{8811E4A5-D974-4BF5-BF92-19148DDBC395}" srcOrd="0" destOrd="0" presId="urn:microsoft.com/office/officeart/2005/8/layout/orgChart1"/>
    <dgm:cxn modelId="{E13742C7-7909-475E-AAC9-4CE4F9112051}" type="presOf" srcId="{A4590EAC-24CF-4ED9-A037-2332683B4453}" destId="{E12D3F3C-429D-44B6-AB9C-770376220D12}" srcOrd="0" destOrd="0" presId="urn:microsoft.com/office/officeart/2005/8/layout/orgChart1"/>
    <dgm:cxn modelId="{121048C9-AA3B-4C56-8CC6-EF43D4E24FA6}" srcId="{81822A57-0DE0-489A-AD5A-290787EECCD5}" destId="{01DD58F0-7C4B-40EB-975D-69F2F79E4405}" srcOrd="0" destOrd="0" parTransId="{EB858812-A911-42C1-AF4C-41C77ED24B0C}" sibTransId="{62DC9CF4-8DEE-41DA-A63E-D4CFCED45113}"/>
    <dgm:cxn modelId="{EA1B0824-1107-4486-A1D6-B22F3BD5DC12}" srcId="{1FD85681-E3A2-4DD3-BDF8-F4C1D358E034}" destId="{CC9A8A03-FCE9-4383-8D30-276DA7CE2707}" srcOrd="4" destOrd="0" parTransId="{270E9774-74D2-4B67-9A3B-93B734A4954D}" sibTransId="{EE1CA1F1-8F89-4D37-A0A0-A218FBA6E61E}"/>
    <dgm:cxn modelId="{2B301599-BDCE-41EE-A25D-BCF8A00E10BA}" type="presOf" srcId="{7BB1CF17-E5CD-4387-B7D0-89EFAF41181B}" destId="{2E7C7E2A-0BC1-4AC5-9D7E-92FC4E37963A}" srcOrd="0" destOrd="0" presId="urn:microsoft.com/office/officeart/2005/8/layout/orgChart1"/>
    <dgm:cxn modelId="{B8EC0C1C-1366-4B13-9D33-78CD0880529B}" type="presOf" srcId="{999228E1-85A4-4178-8998-57FF05FDFDD2}" destId="{327F9DBA-52FA-4B1B-9F03-C157A3DE81F1}" srcOrd="0" destOrd="0" presId="urn:microsoft.com/office/officeart/2005/8/layout/orgChart1"/>
    <dgm:cxn modelId="{97A05EFD-DAF5-45EB-9E8F-7EFD46464E91}" srcId="{087BEDA1-6589-4625-9A57-D4FA39A092E0}" destId="{72848E5C-5865-4765-BF49-77FE87B7B169}" srcOrd="2" destOrd="0" parTransId="{3BE37DF9-49D9-494B-AA9A-0E57B2A0D1E1}" sibTransId="{51782BD1-23D1-4F38-AA25-9C5A03E8B93A}"/>
    <dgm:cxn modelId="{D4A8D496-97B5-43AD-8176-7F3757999B47}" type="presOf" srcId="{EFB9E359-D473-4A89-B2B9-C70450DB7902}" destId="{57FB7FC5-BAE3-49FF-A6AB-B11DC916F04D}" srcOrd="0" destOrd="0" presId="urn:microsoft.com/office/officeart/2005/8/layout/orgChart1"/>
    <dgm:cxn modelId="{9935228F-AC1D-43F0-B0D4-789D96F53F97}" type="presOf" srcId="{2F65DF3E-6ADB-42EF-8A13-C2CED99E7037}" destId="{DC9D705F-D671-4C42-BFEA-8A9BB7C7A070}" srcOrd="0" destOrd="0" presId="urn:microsoft.com/office/officeart/2005/8/layout/orgChart1"/>
    <dgm:cxn modelId="{F50330DA-F807-4C64-A6E9-6BCC0A6F9D6E}" type="presOf" srcId="{2C90DFE2-D059-45C3-B033-6F4EA9AD90BF}" destId="{C0115E62-8EB4-48FC-B41D-5EE4E2606A12}" srcOrd="1" destOrd="0" presId="urn:microsoft.com/office/officeart/2005/8/layout/orgChart1"/>
    <dgm:cxn modelId="{B779DD23-3DCA-453A-AEA9-1C7AB136FFFE}" type="presOf" srcId="{C990C151-6ED9-4137-9C62-9A260AC3B6C1}" destId="{FFE7D5EE-3012-420E-A247-E31343B93B23}" srcOrd="1" destOrd="0" presId="urn:microsoft.com/office/officeart/2005/8/layout/orgChart1"/>
    <dgm:cxn modelId="{D0DE5BA7-9660-4E07-B51F-5EAA347F618D}" type="presOf" srcId="{F7501570-7593-429D-BD0E-5B74403121E3}" destId="{FA160BB9-E4B4-4912-B897-1046801382E8}" srcOrd="0" destOrd="0" presId="urn:microsoft.com/office/officeart/2005/8/layout/orgChart1"/>
    <dgm:cxn modelId="{6A91CFFC-611D-4564-9B47-84C09E465484}" type="presOf" srcId="{AEC12C66-2A3D-4331-8C1F-54AB6FD41C5E}" destId="{1BE787BB-D564-4D93-BDF0-4AEDDE91F63D}" srcOrd="0" destOrd="0" presId="urn:microsoft.com/office/officeart/2005/8/layout/orgChart1"/>
    <dgm:cxn modelId="{61FED134-9A63-468A-950A-8C6959FE7FAB}" type="presOf" srcId="{26482531-F940-474A-8F81-053F547298EF}" destId="{708B43B2-4303-461F-A46F-3C317D58DCD3}" srcOrd="0" destOrd="0" presId="urn:microsoft.com/office/officeart/2005/8/layout/orgChart1"/>
    <dgm:cxn modelId="{42491E26-3E58-4DFF-8DEC-86582A548525}" srcId="{A67EDB36-FB72-42CD-9BA3-024F5B01162E}" destId="{74214429-F01F-42EC-BF42-B547D4D00558}" srcOrd="6" destOrd="0" parTransId="{26482531-F940-474A-8F81-053F547298EF}" sibTransId="{F4955411-BFE7-44BB-85F0-63015DE8928A}"/>
    <dgm:cxn modelId="{0A2F468C-2A18-4B36-A27C-09ACE1C4ABD4}" type="presOf" srcId="{76B4D727-F47A-4652-9BDC-E2FFD80D78A1}" destId="{A7D1C803-9A2F-4B50-AD8D-C2FAF0285182}" srcOrd="0" destOrd="0" presId="urn:microsoft.com/office/officeart/2005/8/layout/orgChart1"/>
    <dgm:cxn modelId="{646AA2AC-EC1C-452B-AFA2-52BE3DB50D59}" type="presOf" srcId="{9B7465F8-231D-43DD-AE7D-E5D90182A6A3}" destId="{9CDFBF0D-6CC4-4772-864C-4910B153EE91}" srcOrd="0" destOrd="0" presId="urn:microsoft.com/office/officeart/2005/8/layout/orgChart1"/>
    <dgm:cxn modelId="{F555E118-57C0-4E8E-AABE-F700DCA61732}" type="presOf" srcId="{720FF142-991B-4859-9412-D3FE9C78AAC8}" destId="{6AA2C108-1E16-4D18-ABF4-DCA163454BA9}" srcOrd="0" destOrd="0" presId="urn:microsoft.com/office/officeart/2005/8/layout/orgChart1"/>
    <dgm:cxn modelId="{029949FA-55D2-494B-A5F1-9D76290D2FB1}" type="presOf" srcId="{C73F9904-8DD1-4057-BEEB-79FC3F4814B6}" destId="{A8A6C38E-02C2-4B1A-ADDE-BB6ED9CDB4CF}" srcOrd="0" destOrd="0" presId="urn:microsoft.com/office/officeart/2005/8/layout/orgChart1"/>
    <dgm:cxn modelId="{1B012DCB-C0E7-4F67-A56C-BE39FE946860}" type="presOf" srcId="{5E9074D5-FDDB-4565-8C05-7E8C0F02927F}" destId="{AE03421A-8B76-4F60-9A13-4E234FFF7DB4}" srcOrd="0" destOrd="0" presId="urn:microsoft.com/office/officeart/2005/8/layout/orgChart1"/>
    <dgm:cxn modelId="{96DEC650-6BFE-4D77-9E50-120E41EC07AE}" srcId="{26D0E5BB-8AE7-47E3-8EE8-6D1EAB13F281}" destId="{EAB26700-7187-4516-815F-141C618BDA15}" srcOrd="3" destOrd="0" parTransId="{C6D025CE-9B3E-49D8-9A9D-606287541A3C}" sibTransId="{D628872E-2C55-4BB3-BAEF-3F8F63173CDE}"/>
    <dgm:cxn modelId="{74131393-5AC3-4C08-B039-ACE64FFF3B54}" srcId="{1FD85681-E3A2-4DD3-BDF8-F4C1D358E034}" destId="{BE46E5BC-A09D-4FC0-BCC0-8D8DBB1E7E52}" srcOrd="5" destOrd="0" parTransId="{CB793891-68EA-44ED-A76B-DC06CF862216}" sibTransId="{BD94A90F-FBF1-4C88-903C-228C99E3F48E}"/>
    <dgm:cxn modelId="{49E232EB-4952-4D3E-AFE3-E6BDB0401556}" type="presOf" srcId="{CC9A8A03-FCE9-4383-8D30-276DA7CE2707}" destId="{7AEB5F79-629B-4841-BAB9-B7BDB2B667FE}" srcOrd="0" destOrd="0" presId="urn:microsoft.com/office/officeart/2005/8/layout/orgChart1"/>
    <dgm:cxn modelId="{5A806F0A-8D7C-4C99-BE86-EF3DB91E59D7}" type="presOf" srcId="{3F2E0511-878F-4A85-8B71-4BE5CF6FE545}" destId="{A96465DE-B85F-4775-B12C-FD8E89FF3483}" srcOrd="0" destOrd="0" presId="urn:microsoft.com/office/officeart/2005/8/layout/orgChart1"/>
    <dgm:cxn modelId="{003EFE8F-E494-491D-BC47-47F3F562090E}" type="presOf" srcId="{7ECA2974-0EA8-48E5-87E0-2FEC138DA901}" destId="{9B8D7AEA-89A4-405E-98B3-B7895AF54950}" srcOrd="1" destOrd="0" presId="urn:microsoft.com/office/officeart/2005/8/layout/orgChart1"/>
    <dgm:cxn modelId="{8BA7E093-9C71-4110-8066-0579EA729FFC}" type="presOf" srcId="{7846F2C6-2ECC-4750-95D2-984F74AF9AEA}" destId="{AF512A30-C6C8-41A0-B6F2-2E3F88BC3426}" srcOrd="1" destOrd="0" presId="urn:microsoft.com/office/officeart/2005/8/layout/orgChart1"/>
    <dgm:cxn modelId="{172068E3-F0F2-47CF-B5D4-A4A9F841A679}" srcId="{6E7080F4-91FB-4EBD-BADC-F9D020D77CC7}" destId="{7D2391E1-DDBF-4DE9-AD90-8B5FC2A74FF0}" srcOrd="0" destOrd="0" parTransId="{7952EBD8-AD4D-4A6A-B613-F5756EB7982F}" sibTransId="{E9E30495-4E81-4118-92F6-52A5F4564D81}"/>
    <dgm:cxn modelId="{BC778860-1579-46AE-A096-946126125563}" type="presOf" srcId="{8A5685FE-02CF-442D-8851-5161C2F32ACC}" destId="{3296515F-A2C0-4BE8-B61D-09C2BC8F1EAA}" srcOrd="0" destOrd="0" presId="urn:microsoft.com/office/officeart/2005/8/layout/orgChart1"/>
    <dgm:cxn modelId="{3E8D56D5-21F6-4D9D-8167-C0ED89407041}" type="presOf" srcId="{432A4867-08F0-461D-BE3A-B33B7889BF63}" destId="{6F0D7ABD-FEC4-4006-B65F-4A70CAF9B5FC}" srcOrd="0" destOrd="0" presId="urn:microsoft.com/office/officeart/2005/8/layout/orgChart1"/>
    <dgm:cxn modelId="{9E02B246-6C36-48CF-A8F8-CEF651078EDD}" type="presOf" srcId="{EAB26700-7187-4516-815F-141C618BDA15}" destId="{E96A339B-6847-4BEE-933A-25856304C988}" srcOrd="0" destOrd="0" presId="urn:microsoft.com/office/officeart/2005/8/layout/orgChart1"/>
    <dgm:cxn modelId="{CEF05C62-70CB-4EA7-A2EA-BCD9CFE745B4}" type="presOf" srcId="{F07540F3-A0C2-498A-87E7-7D47A6D14EE5}" destId="{CFD34A69-442A-4D3C-8072-2EA20DA6B629}" srcOrd="0" destOrd="0" presId="urn:microsoft.com/office/officeart/2005/8/layout/orgChart1"/>
    <dgm:cxn modelId="{986F1795-B0F7-4267-935F-123779F4DA08}" type="presOf" srcId="{58ECCC89-242E-4FA6-800A-2831B20EDC06}" destId="{EF6DC16A-3809-44AB-A40F-4489E796E26D}" srcOrd="0" destOrd="0" presId="urn:microsoft.com/office/officeart/2005/8/layout/orgChart1"/>
    <dgm:cxn modelId="{6CDA6DDD-6D5B-41E5-9E12-0A1479F50A18}" type="presOf" srcId="{6297C85F-838B-49AA-8111-F6951567615F}" destId="{2C7B36F1-21D1-4B0B-97EF-F308002F1ADF}" srcOrd="0" destOrd="0" presId="urn:microsoft.com/office/officeart/2005/8/layout/orgChart1"/>
    <dgm:cxn modelId="{A6223239-E8E3-48CD-A8EB-9B8AD674832E}" srcId="{839C2F90-4902-4E57-B4BC-E5B8148B5C12}" destId="{D3E935D3-1B18-4508-B317-E0C044EE7927}" srcOrd="2" destOrd="0" parTransId="{7DE1F043-E7CF-4447-9F21-D059631CB97F}" sibTransId="{773394D7-3B57-4C26-8277-E496B82AA888}"/>
    <dgm:cxn modelId="{E33B0347-D289-41CB-A342-4C5A5FFAAFA4}" type="presOf" srcId="{7ECA2974-0EA8-48E5-87E0-2FEC138DA901}" destId="{BDC2A63B-980A-4A4C-BEBB-85CADB0694D4}" srcOrd="0" destOrd="0" presId="urn:microsoft.com/office/officeart/2005/8/layout/orgChart1"/>
    <dgm:cxn modelId="{ABAA6F40-44AE-4468-A67A-50C08641C743}" srcId="{D3E935D3-1B18-4508-B317-E0C044EE7927}" destId="{1AD14681-641A-4C9A-A447-6897F5FC55E4}" srcOrd="2" destOrd="0" parTransId="{90BC4084-8452-4A1D-8A9C-7ADEDEBC3E4F}" sibTransId="{4CB3ADCD-C9C6-457E-8E34-2BBB950E3964}"/>
    <dgm:cxn modelId="{2571DCBD-0E9A-417C-B78E-85CFD70AF8E7}" type="presOf" srcId="{752758D6-B176-44FE-A882-E1F7297AB290}" destId="{20A95053-3805-4C56-A33B-605D00BA59B1}" srcOrd="1" destOrd="0" presId="urn:microsoft.com/office/officeart/2005/8/layout/orgChart1"/>
    <dgm:cxn modelId="{91DE232A-E0FC-4675-8429-380F4AF3572D}" srcId="{1FD85681-E3A2-4DD3-BDF8-F4C1D358E034}" destId="{5F9C06ED-DC2A-414A-99E5-1461AE51030B}" srcOrd="3" destOrd="0" parTransId="{DA0BF056-8C2F-4445-A323-C41163A08C17}" sibTransId="{35DF7DCB-1F25-44BB-A0E0-363ABF638185}"/>
    <dgm:cxn modelId="{002E8B6B-2B62-426E-8611-344AC2FB53A5}" type="presOf" srcId="{3B4F5CB5-34F8-4AD4-9FB5-31E2C317A2E2}" destId="{8EA68183-D6E0-4E72-BACD-808D054D6820}" srcOrd="1" destOrd="0" presId="urn:microsoft.com/office/officeart/2005/8/layout/orgChart1"/>
    <dgm:cxn modelId="{F5CE8DBE-1ECA-4BD5-B461-270AD7B48B54}" type="presOf" srcId="{6E7080F4-91FB-4EBD-BADC-F9D020D77CC7}" destId="{DB097088-9C5E-4696-BBF9-5FC360DD4E82}" srcOrd="1" destOrd="0" presId="urn:microsoft.com/office/officeart/2005/8/layout/orgChart1"/>
    <dgm:cxn modelId="{F5F79238-1988-480C-A857-A7289A94FC7F}" type="presOf" srcId="{863E8BA6-49C4-415C-80BF-791FA3BB3632}" destId="{75E4851B-1F96-4F78-8021-4D9A42F717ED}" srcOrd="0" destOrd="0" presId="urn:microsoft.com/office/officeart/2005/8/layout/orgChart1"/>
    <dgm:cxn modelId="{CCBB9DE9-CF1E-4A23-B5B3-8210927B5A44}" type="presOf" srcId="{29A2B7EF-FD5F-4523-8508-3593E609AC15}" destId="{88BBC983-0321-450A-8854-0350531A4234}" srcOrd="0" destOrd="0" presId="urn:microsoft.com/office/officeart/2005/8/layout/orgChart1"/>
    <dgm:cxn modelId="{3E475EE8-1FE6-4625-9CC6-DD4D17D5FFD1}" type="presOf" srcId="{240AAB02-C4F9-46BA-A59E-73535723786F}" destId="{7D4185BE-BC78-4924-927F-91BB8029B4E2}" srcOrd="1" destOrd="0" presId="urn:microsoft.com/office/officeart/2005/8/layout/orgChart1"/>
    <dgm:cxn modelId="{71D28813-0E79-4DBB-93EB-AFF31D373217}" type="presOf" srcId="{0480811F-BC8D-4EF3-9CB6-07DE201B99B2}" destId="{85A38E59-B74E-4182-8CF2-18ADE60CEDF1}" srcOrd="1" destOrd="0" presId="urn:microsoft.com/office/officeart/2005/8/layout/orgChart1"/>
    <dgm:cxn modelId="{4953CE18-B4B7-4666-8E11-FD95BB659ED9}" type="presOf" srcId="{E320C9DD-D994-466A-BA59-11681D047A58}" destId="{5A919DAE-986E-4E5A-B60B-052337E1D98A}" srcOrd="1" destOrd="0" presId="urn:microsoft.com/office/officeart/2005/8/layout/orgChart1"/>
    <dgm:cxn modelId="{A7A972F1-A807-4D55-B66E-A021A19A9309}" type="presOf" srcId="{C38FCA2E-8D6C-4E36-A684-AB9F2B776534}" destId="{BD6A3AE4-3DBF-4DE4-8F4B-70112527FF70}" srcOrd="0" destOrd="0" presId="urn:microsoft.com/office/officeart/2005/8/layout/orgChart1"/>
    <dgm:cxn modelId="{748356EC-D259-476A-B57B-C3AAF224420E}" srcId="{26D0E5BB-8AE7-47E3-8EE8-6D1EAB13F281}" destId="{54A298A9-A12B-45AD-9AA9-C5D83A072AA8}" srcOrd="11" destOrd="0" parTransId="{52475519-3080-45C6-AEDA-DA335C7C4F48}" sibTransId="{11CB8965-DC03-42FE-BDF7-43179026CCD8}"/>
    <dgm:cxn modelId="{05C040B2-9B0D-4952-9E9B-76CA69137F24}" type="presOf" srcId="{999228E1-85A4-4178-8998-57FF05FDFDD2}" destId="{608EDC99-6887-4180-A7F2-A26360CFF893}" srcOrd="1" destOrd="0" presId="urn:microsoft.com/office/officeart/2005/8/layout/orgChart1"/>
    <dgm:cxn modelId="{1B797714-9671-4D54-828B-B48BB4A7AA8F}" type="presOf" srcId="{3F2E0511-878F-4A85-8B71-4BE5CF6FE545}" destId="{B28B3E70-1B64-44E7-BC46-89B134D73449}" srcOrd="1" destOrd="0" presId="urn:microsoft.com/office/officeart/2005/8/layout/orgChart1"/>
    <dgm:cxn modelId="{BA613FD8-DAE4-4375-AA8F-55C26AA9DE44}" type="presOf" srcId="{01DD58F0-7C4B-40EB-975D-69F2F79E4405}" destId="{2C162E80-E9A5-4366-A7D8-D56FF927E9A2}" srcOrd="0" destOrd="0" presId="urn:microsoft.com/office/officeart/2005/8/layout/orgChart1"/>
    <dgm:cxn modelId="{0568E27D-3156-47AB-B92D-4B2925BB526A}" type="presOf" srcId="{C561F7D6-842B-4CA5-A0A2-A6439CC1463D}" destId="{79E0B657-A9DF-4D8E-A109-2B2E73395361}" srcOrd="0" destOrd="0" presId="urn:microsoft.com/office/officeart/2005/8/layout/orgChart1"/>
    <dgm:cxn modelId="{F18CFA9A-277A-43B2-AB0E-BD8EA3C976C4}" srcId="{A67EDB36-FB72-42CD-9BA3-024F5B01162E}" destId="{55EBA6FC-9A37-4893-B878-D49AE1646642}" srcOrd="4" destOrd="0" parTransId="{90CA80F0-9D4A-411B-B214-463A767EAC82}" sibTransId="{90E6ED4C-B2C5-4B44-9CE9-4898CB533A77}"/>
    <dgm:cxn modelId="{BDA88DA1-63C4-4883-B935-620EF479F178}" type="presOf" srcId="{952FB6FE-6BB2-4B23-887C-EB20D4B55576}" destId="{07E5159A-3E55-4E81-988C-FC2C5A18B0D7}" srcOrd="0" destOrd="0" presId="urn:microsoft.com/office/officeart/2005/8/layout/orgChart1"/>
    <dgm:cxn modelId="{2C111F87-974E-4C10-A131-6144916CC8BD}" type="presOf" srcId="{AC89CEFB-9E8F-497B-B858-B8A9679B381E}" destId="{CC57BEFA-860A-49D7-A61D-B53B2A261FCE}" srcOrd="0" destOrd="0" presId="urn:microsoft.com/office/officeart/2005/8/layout/orgChart1"/>
    <dgm:cxn modelId="{DEA5A974-6614-4FCC-AA74-019A7FFD1243}" type="presOf" srcId="{A4FF2480-A3C3-4731-B432-BDAB9992C0FF}" destId="{1BE7ADBD-40BA-44D2-A470-102DCB3B4347}" srcOrd="1" destOrd="0" presId="urn:microsoft.com/office/officeart/2005/8/layout/orgChart1"/>
    <dgm:cxn modelId="{E6FF3C62-C170-43A2-8850-FB106AB592DB}" type="presOf" srcId="{432A4867-08F0-461D-BE3A-B33B7889BF63}" destId="{59BECE98-3942-41B4-94E1-BD59C4FA48FF}" srcOrd="1" destOrd="0" presId="urn:microsoft.com/office/officeart/2005/8/layout/orgChart1"/>
    <dgm:cxn modelId="{BDEEDD57-0399-4E7B-94DA-D7E4D8766100}" type="presOf" srcId="{A29FE9AF-1DEA-44D0-9A6D-B41999D18146}" destId="{22A2B5F8-837A-4159-83B0-3FE23CBA6DA6}" srcOrd="1" destOrd="0" presId="urn:microsoft.com/office/officeart/2005/8/layout/orgChart1"/>
    <dgm:cxn modelId="{BF6ECF0F-6301-4C2E-80F6-C5C3F36593FA}" type="presOf" srcId="{C990C151-6ED9-4137-9C62-9A260AC3B6C1}" destId="{64BE944B-7172-40C9-A57E-5B5D996355E4}" srcOrd="0" destOrd="0" presId="urn:microsoft.com/office/officeart/2005/8/layout/orgChart1"/>
    <dgm:cxn modelId="{1563B7ED-F8DC-4193-AE43-DB6D5FB17017}" type="presOf" srcId="{B4423DAC-F8E2-4055-AE58-E5E0F5666EF6}" destId="{0531D49D-7078-4403-9170-AF1F1F71C297}" srcOrd="0" destOrd="0" presId="urn:microsoft.com/office/officeart/2005/8/layout/orgChart1"/>
    <dgm:cxn modelId="{9246588E-6CA1-47FD-A451-3362123F8B47}" type="presOf" srcId="{7D536FDC-0E0D-4C34-95D0-7DD97C2469B7}" destId="{270F6803-410C-4BED-8801-F7A2D0EEB98E}" srcOrd="0" destOrd="0" presId="urn:microsoft.com/office/officeart/2005/8/layout/orgChart1"/>
    <dgm:cxn modelId="{62D0B223-7903-475D-93F2-D09DF66E4467}" type="presOf" srcId="{3B4F5CB5-34F8-4AD4-9FB5-31E2C317A2E2}" destId="{AB7D0E22-981E-4398-A6E9-01891EEF27A7}" srcOrd="0" destOrd="0" presId="urn:microsoft.com/office/officeart/2005/8/layout/orgChart1"/>
    <dgm:cxn modelId="{ABC221D4-5ED6-414D-B7A1-419753AFDCCD}" type="presOf" srcId="{577DC919-A969-448B-8090-45668DF13BF1}" destId="{C6B0ECAA-E215-408A-A0B7-983D2E49224A}" srcOrd="0" destOrd="0" presId="urn:microsoft.com/office/officeart/2005/8/layout/orgChart1"/>
    <dgm:cxn modelId="{6ACE1CDF-D02F-4D8F-ADE5-97884252D4DB}" type="presOf" srcId="{74214429-F01F-42EC-BF42-B547D4D00558}" destId="{1351B47E-F362-47E1-A511-51A6A5714F24}" srcOrd="1" destOrd="0" presId="urn:microsoft.com/office/officeart/2005/8/layout/orgChart1"/>
    <dgm:cxn modelId="{B56625B6-5DF6-4F17-B95B-26BDD48D25AD}" type="presOf" srcId="{B43EBD17-D779-413F-BB74-449E52352BB0}" destId="{80E98A12-70C8-43C3-98F8-E66CBF505B21}" srcOrd="0" destOrd="0" presId="urn:microsoft.com/office/officeart/2005/8/layout/orgChart1"/>
    <dgm:cxn modelId="{9E83414A-3596-4478-A116-F22B07EF9058}" type="presOf" srcId="{A7FA6938-C1CB-40A7-A3AF-9262670AC63F}" destId="{2BA97EE0-24B7-48DB-8972-4E633B9841FF}" srcOrd="0" destOrd="0" presId="urn:microsoft.com/office/officeart/2005/8/layout/orgChart1"/>
    <dgm:cxn modelId="{DE8F0DFB-B9A9-4518-932A-0BCD82B1C2B6}" type="presOf" srcId="{C2F217A5-3B6B-4E62-9F89-F335EFABC86A}" destId="{F0C92DFF-717D-47E8-89B3-04F69A35BBB2}" srcOrd="0" destOrd="0" presId="urn:microsoft.com/office/officeart/2005/8/layout/orgChart1"/>
    <dgm:cxn modelId="{D99D7BB5-D19C-45A6-9250-F10F9BA8E9E4}" type="presOf" srcId="{5D589BAA-B44A-44D1-AD94-3B81B45BEC44}" destId="{69C17460-ED5A-452B-B789-6DBC46CAE809}" srcOrd="0" destOrd="0" presId="urn:microsoft.com/office/officeart/2005/8/layout/orgChart1"/>
    <dgm:cxn modelId="{5A0FC13B-251D-4E7D-8D19-7986142DBF37}" srcId="{26D0E5BB-8AE7-47E3-8EE8-6D1EAB13F281}" destId="{A29FE9AF-1DEA-44D0-9A6D-B41999D18146}" srcOrd="4" destOrd="0" parTransId="{F08B7029-3BC8-4CB5-9B4B-1A10FCC90EAB}" sibTransId="{8A330C24-1AFC-4BC3-B832-F760490F1B32}"/>
    <dgm:cxn modelId="{1537D33F-55D5-4B8D-88F3-B7948EA0EDDD}" type="presOf" srcId="{6058AE46-9E86-4996-965E-6DC2B5715C43}" destId="{03E20D11-0481-4BD3-8B91-CBD1CE950752}" srcOrd="0" destOrd="0" presId="urn:microsoft.com/office/officeart/2005/8/layout/orgChart1"/>
    <dgm:cxn modelId="{DD1FF339-F955-4903-B86B-B3D902B1D722}" type="presOf" srcId="{29A2B7EF-FD5F-4523-8508-3593E609AC15}" destId="{2F08FE92-FFC6-4E1C-AB8F-DCEA74C0DFAE}" srcOrd="1" destOrd="0" presId="urn:microsoft.com/office/officeart/2005/8/layout/orgChart1"/>
    <dgm:cxn modelId="{15FD473E-ACAE-4693-AC15-15B2DA97A6E1}" type="presOf" srcId="{863B0BA6-6AB7-42F9-9E5D-1E291A29C9E6}" destId="{461FBC19-5BB3-47A3-A016-B29DDDF47479}" srcOrd="0" destOrd="0" presId="urn:microsoft.com/office/officeart/2005/8/layout/orgChart1"/>
    <dgm:cxn modelId="{84EA111A-5CF4-4156-BFD2-63B848905E52}" type="presOf" srcId="{5F9C06ED-DC2A-414A-99E5-1461AE51030B}" destId="{76125AAA-2C4C-4D8D-BEAD-58392B9A25C0}" srcOrd="0" destOrd="0" presId="urn:microsoft.com/office/officeart/2005/8/layout/orgChart1"/>
    <dgm:cxn modelId="{2F7E81B3-447D-4FDA-9CFE-522E51090512}" srcId="{26D0E5BB-8AE7-47E3-8EE8-6D1EAB13F281}" destId="{3F2E0511-878F-4A85-8B71-4BE5CF6FE545}" srcOrd="9" destOrd="0" parTransId="{58ECCC89-242E-4FA6-800A-2831B20EDC06}" sibTransId="{E8256966-A842-40DA-B18B-8ED04CBDD183}"/>
    <dgm:cxn modelId="{8E19E2EF-CB0B-42DF-81F9-29D5AAD578E7}" type="presOf" srcId="{8CF01DAD-2CE0-4B11-AB9E-795D3C04FDAD}" destId="{C614F2D6-D3E2-4670-B656-97AF82912958}" srcOrd="0" destOrd="0" presId="urn:microsoft.com/office/officeart/2005/8/layout/orgChart1"/>
    <dgm:cxn modelId="{4C03BA68-E3D9-4610-BBA4-FD005AC5F81D}" type="presOf" srcId="{240AAB02-C4F9-46BA-A59E-73535723786F}" destId="{53B80535-742E-4C1E-974A-7889283A4513}" srcOrd="0" destOrd="0" presId="urn:microsoft.com/office/officeart/2005/8/layout/orgChart1"/>
    <dgm:cxn modelId="{9A0970C2-3688-4882-873A-49EA1B641EEA}" type="presOf" srcId="{D4713E08-16AC-45E6-86DB-CD5AA9EBDAC5}" destId="{64402B1F-3DC1-431C-B730-EA1AE34F1B54}" srcOrd="0" destOrd="0" presId="urn:microsoft.com/office/officeart/2005/8/layout/orgChart1"/>
    <dgm:cxn modelId="{12BEF650-375A-43A9-9E14-4A4DDBB9CC21}" srcId="{D3E935D3-1B18-4508-B317-E0C044EE7927}" destId="{5256888D-5A3B-4D03-B29D-B279FADBF750}" srcOrd="13" destOrd="0" parTransId="{8BD8BE43-242D-4A11-959C-B5A3AB0932B2}" sibTransId="{4D03AAD6-7968-4167-B6BC-FF667FCB8CFF}"/>
    <dgm:cxn modelId="{1AA0CFA0-197A-4100-B5EB-9A5A731CD14F}" type="presOf" srcId="{F08B7029-3BC8-4CB5-9B4B-1A10FCC90EAB}" destId="{75521488-98A7-4BEB-A337-A3683A8BFA88}" srcOrd="0" destOrd="0" presId="urn:microsoft.com/office/officeart/2005/8/layout/orgChart1"/>
    <dgm:cxn modelId="{E2D5EAE3-BC61-421F-BFBE-302A2332A01E}" type="presOf" srcId="{501C3A99-3018-4285-9FF8-9CB959D245C4}" destId="{B3861C93-B834-472B-B1CA-C1059C126634}" srcOrd="1" destOrd="0" presId="urn:microsoft.com/office/officeart/2005/8/layout/orgChart1"/>
    <dgm:cxn modelId="{A166413B-9625-46DA-8DB7-615C17253CDF}" srcId="{D3E935D3-1B18-4508-B317-E0C044EE7927}" destId="{C825A85A-9659-4BBE-B227-E7A3E9A37F06}" srcOrd="6" destOrd="0" parTransId="{94483233-AA06-46B5-AEF5-DF82EB168CD9}" sibTransId="{6F519D8D-CF98-4253-9519-36FFCA0162F7}"/>
    <dgm:cxn modelId="{771A0AEA-CFE9-424F-9BE3-D4094824DA1C}" type="presOf" srcId="{72848E5C-5865-4765-BF49-77FE87B7B169}" destId="{A6BCC45E-7C72-42A3-AAB7-4D1E25E6C509}" srcOrd="0" destOrd="0" presId="urn:microsoft.com/office/officeart/2005/8/layout/orgChart1"/>
    <dgm:cxn modelId="{C4ED34C6-1C0F-406E-8D5F-F0C137DAE620}" type="presOf" srcId="{087BEDA1-6589-4625-9A57-D4FA39A092E0}" destId="{680A5B25-A937-4C61-AA64-7B71EDEF1928}" srcOrd="0" destOrd="0" presId="urn:microsoft.com/office/officeart/2005/8/layout/orgChart1"/>
    <dgm:cxn modelId="{7A6EC7C6-AAE2-4F30-820D-AE277BAB92E9}" type="presOf" srcId="{270E9774-74D2-4B67-9A3B-93B734A4954D}" destId="{447D54E6-2C5A-4C93-88B1-A284DA1D39B2}" srcOrd="0" destOrd="0" presId="urn:microsoft.com/office/officeart/2005/8/layout/orgChart1"/>
    <dgm:cxn modelId="{06EC3065-8304-4E77-8E69-A9F388FA1B56}" type="presOf" srcId="{A8861A69-C4BC-4718-B4FA-AC2EA2F9B9ED}" destId="{F8998F1B-4262-4412-9C7D-AC7DB20686E0}" srcOrd="0" destOrd="0" presId="urn:microsoft.com/office/officeart/2005/8/layout/orgChart1"/>
    <dgm:cxn modelId="{73FBC9A7-D05E-41E9-BA6D-B6CC12ECBCEA}" type="presOf" srcId="{85DC43C3-F153-497D-9C93-ECFE49763149}" destId="{6E23E89C-6ACA-4AFA-BC76-6A3B1F30F242}" srcOrd="0" destOrd="0" presId="urn:microsoft.com/office/officeart/2005/8/layout/orgChart1"/>
    <dgm:cxn modelId="{BDE00854-E39C-464E-908F-E9DE5CE71262}" srcId="{D3E935D3-1B18-4508-B317-E0C044EE7927}" destId="{7ECA2974-0EA8-48E5-87E0-2FEC138DA901}" srcOrd="4" destOrd="0" parTransId="{F2B90526-8E8D-44FC-84BB-AB8F3CBD7927}" sibTransId="{4B8D7521-CBE4-4E09-B0A2-F92D96AFBC63}"/>
    <dgm:cxn modelId="{E876E8DE-138F-4F6A-A4A9-E8591E39BDDF}" type="presOf" srcId="{F8D51945-7104-4060-AD67-19131D2CA3B6}" destId="{EEA23F13-E4DD-436F-9833-3852F5BB92EF}" srcOrd="0" destOrd="0" presId="urn:microsoft.com/office/officeart/2005/8/layout/orgChart1"/>
    <dgm:cxn modelId="{5499FD39-AE0C-4301-A586-A6C96481483B}" type="presOf" srcId="{6FC6CBD2-7806-4B8E-A1F0-9AB6797F8A17}" destId="{0AABDDD2-EBEA-4DDA-AA63-B78CEBC2DB10}" srcOrd="1" destOrd="0" presId="urn:microsoft.com/office/officeart/2005/8/layout/orgChart1"/>
    <dgm:cxn modelId="{558B4E1D-A869-4830-A50E-3014D844D090}" srcId="{D3E935D3-1B18-4508-B317-E0C044EE7927}" destId="{8C121B1F-6CFA-4DEB-84FC-737CA37AEB69}" srcOrd="12" destOrd="0" parTransId="{7BB1CF17-E5CD-4387-B7D0-89EFAF41181B}" sibTransId="{934BB85F-B829-483D-82C6-8B4C307705BB}"/>
    <dgm:cxn modelId="{DE4E934A-93CE-455B-A457-1481518D1451}" srcId="{087BEDA1-6589-4625-9A57-D4FA39A092E0}" destId="{A4FF2480-A3C3-4731-B432-BDAB9992C0FF}" srcOrd="4" destOrd="0" parTransId="{2F65DF3E-6ADB-42EF-8A13-C2CED99E7037}" sibTransId="{F58E46D1-3003-4694-B65B-D754BCF97A26}"/>
    <dgm:cxn modelId="{1994FC2B-221A-49B4-988A-76FC421A803D}" type="presOf" srcId="{BE08D097-12AC-4F32-9836-3F35F916C172}" destId="{5DA3A5AB-4693-4DA2-A5FA-2BFFE017BEDD}" srcOrd="1" destOrd="0" presId="urn:microsoft.com/office/officeart/2005/8/layout/orgChart1"/>
    <dgm:cxn modelId="{FC99C5C3-8EDA-4836-8218-9CF11D53816C}" srcId="{A29FE9AF-1DEA-44D0-9A6D-B41999D18146}" destId="{9E883A82-2735-4F1C-B041-5DED75E8C21F}" srcOrd="0" destOrd="0" parTransId="{BDE79066-2EA9-4EEB-B8E0-EB35803CDE69}" sibTransId="{8759EEE4-1EDD-4E6F-AD17-3C57A2C0E5D3}"/>
    <dgm:cxn modelId="{D4BCCC92-FB8C-4E24-AEC6-BF684B92942B}" type="presOf" srcId="{1D6AB785-3B48-4E74-8E2C-0247BC77BC3C}" destId="{755053C7-59AF-4A9F-BF29-99BBB30FAE24}" srcOrd="0" destOrd="0" presId="urn:microsoft.com/office/officeart/2005/8/layout/orgChart1"/>
    <dgm:cxn modelId="{DA130C62-D5C8-4ADA-AAD4-6CCA4AB8842B}" type="presOf" srcId="{4CF83356-0D92-4043-9C6F-C6150E024682}" destId="{D254CD59-C32F-40E9-A07C-F2EDFCB32126}" srcOrd="0" destOrd="0" presId="urn:microsoft.com/office/officeart/2005/8/layout/orgChart1"/>
    <dgm:cxn modelId="{6A10BF24-E029-4A11-8A41-AC4589914EE3}" type="presOf" srcId="{D30BC4CD-9050-4E43-AAC1-419CFACEFD37}" destId="{35D439A5-D424-4A31-BA80-EB0B3CF30C82}" srcOrd="0" destOrd="0" presId="urn:microsoft.com/office/officeart/2005/8/layout/orgChart1"/>
    <dgm:cxn modelId="{14DBD316-F258-442B-8667-77AE1C50CFAE}" type="presOf" srcId="{B452BC07-8BA1-4BD6-8823-BB7977EA7659}" destId="{A1A9008F-4D94-4F36-AEF3-A3DC7F57AC37}" srcOrd="0" destOrd="0" presId="urn:microsoft.com/office/officeart/2005/8/layout/orgChart1"/>
    <dgm:cxn modelId="{7108C238-57BA-4379-818E-C6B6FBEC8C13}" type="presOf" srcId="{B4423DAC-F8E2-4055-AE58-E5E0F5666EF6}" destId="{7D397EEB-B1FE-4D5B-8E48-462C36A81BFF}" srcOrd="1" destOrd="0" presId="urn:microsoft.com/office/officeart/2005/8/layout/orgChart1"/>
    <dgm:cxn modelId="{FB124991-0743-45F5-B48F-1C6232EE08A2}" type="presOf" srcId="{EF43ACE3-E684-4D9D-8606-8152098145CC}" destId="{AE5C39B3-74E0-47C6-BE28-5AE2DDF121C2}" srcOrd="0" destOrd="0" presId="urn:microsoft.com/office/officeart/2005/8/layout/orgChart1"/>
    <dgm:cxn modelId="{D101E819-78B4-4A98-A519-664969662C24}" srcId="{01DD58F0-7C4B-40EB-975D-69F2F79E4405}" destId="{1D6AB785-3B48-4E74-8E2C-0247BC77BC3C}" srcOrd="6" destOrd="0" parTransId="{62FE2C04-AF30-4F33-8767-4456C4E69A49}" sibTransId="{A2238B2D-7710-4E03-AED1-6279F09B7A2E}"/>
    <dgm:cxn modelId="{E1B2C4D5-29D3-40B5-924F-137104456B52}" type="presOf" srcId="{1D6AB785-3B48-4E74-8E2C-0247BC77BC3C}" destId="{429F4F43-4BB5-4A48-BB86-5F40FE2D112F}" srcOrd="1" destOrd="0" presId="urn:microsoft.com/office/officeart/2005/8/layout/orgChart1"/>
    <dgm:cxn modelId="{0866FCC3-4194-4A01-9046-A44A2BEA3FB4}" type="presOf" srcId="{CC9A8A03-FCE9-4383-8D30-276DA7CE2707}" destId="{15FB18AE-33E7-4B10-AAF3-FC49EA576747}" srcOrd="1" destOrd="0" presId="urn:microsoft.com/office/officeart/2005/8/layout/orgChart1"/>
    <dgm:cxn modelId="{FA343894-5C46-41C8-9CFF-37F01AACD9D4}" type="presOf" srcId="{C728B118-9EB6-4623-9816-E591C2D14A78}" destId="{47C6584E-A9B0-4103-A971-95A273AA0BA6}" srcOrd="0" destOrd="0" presId="urn:microsoft.com/office/officeart/2005/8/layout/orgChart1"/>
    <dgm:cxn modelId="{8C1C7723-9962-4808-B751-C4C0510D4678}" type="presOf" srcId="{94483233-AA06-46B5-AEF5-DF82EB168CD9}" destId="{5B461306-2C28-4C36-8FD8-64AE38CC62EF}" srcOrd="0" destOrd="0" presId="urn:microsoft.com/office/officeart/2005/8/layout/orgChart1"/>
    <dgm:cxn modelId="{929C0584-2E3E-4CC6-A2BD-8C797C07A7F2}" type="presOf" srcId="{FF86DDC2-44AA-4DF3-81E8-807A6F545DBD}" destId="{7A51A0DE-06C3-4EC4-A72D-D0DBD622CD1B}" srcOrd="0" destOrd="0" presId="urn:microsoft.com/office/officeart/2005/8/layout/orgChart1"/>
    <dgm:cxn modelId="{11781933-7B00-49BB-98AA-15D6D8991493}" type="presOf" srcId="{D3E935D3-1B18-4508-B317-E0C044EE7927}" destId="{E6502ACF-0DAC-43DE-A4FB-95D0293127E5}" srcOrd="1" destOrd="0" presId="urn:microsoft.com/office/officeart/2005/8/layout/orgChart1"/>
    <dgm:cxn modelId="{958A372F-2F8F-4B12-ADC1-CFD80C12FF50}" type="presOf" srcId="{FB4F9AC0-DB1E-4726-876C-25B3E9321E49}" destId="{C33BFCC2-D552-4FCF-B441-02669BAC2FD9}" srcOrd="0" destOrd="0" presId="urn:microsoft.com/office/officeart/2005/8/layout/orgChart1"/>
    <dgm:cxn modelId="{D64F037E-F65D-4FF5-8570-989F639FF005}" type="presOf" srcId="{BDE79066-2EA9-4EEB-B8E0-EB35803CDE69}" destId="{C929DEBB-D2DF-431D-B2BE-2E23F70E4DF1}" srcOrd="0" destOrd="0" presId="urn:microsoft.com/office/officeart/2005/8/layout/orgChart1"/>
    <dgm:cxn modelId="{7261419A-1D15-4D83-BB61-FBDD3FE8B7CA}" type="presOf" srcId="{1FD85681-E3A2-4DD3-BDF8-F4C1D358E034}" destId="{BBD74B4A-6FB9-42D7-81C5-985E8F61226F}" srcOrd="0" destOrd="0" presId="urn:microsoft.com/office/officeart/2005/8/layout/orgChart1"/>
    <dgm:cxn modelId="{E0D7FBC0-3540-477B-8E79-91A768CE6AA3}" type="presOf" srcId="{952FB6FE-6BB2-4B23-887C-EB20D4B55576}" destId="{B28760CB-07C2-4050-9CC2-9E9412B1BC70}" srcOrd="1" destOrd="0" presId="urn:microsoft.com/office/officeart/2005/8/layout/orgChart1"/>
    <dgm:cxn modelId="{9226911B-2834-46E6-91B9-083B47593C47}" srcId="{01DD58F0-7C4B-40EB-975D-69F2F79E4405}" destId="{240AAB02-C4F9-46BA-A59E-73535723786F}" srcOrd="1" destOrd="0" parTransId="{14127A6C-018B-43B9-9F48-7AEC7984C28F}" sibTransId="{CB72C998-CEA8-46EE-B1C9-77A0560F2E57}"/>
    <dgm:cxn modelId="{471E3969-1C45-4DAA-AAA2-8C98B3184571}" type="presOf" srcId="{90CA80F0-9D4A-411B-B214-463A767EAC82}" destId="{98CA1E0D-5A9B-4593-B7C6-FE4FCDF19F2B}" srcOrd="0" destOrd="0" presId="urn:microsoft.com/office/officeart/2005/8/layout/orgChart1"/>
    <dgm:cxn modelId="{60B769BD-6C70-4A25-9F04-206E81E3BFBD}" type="presOf" srcId="{F7FE5E91-B261-4533-B40A-D3B1E0F2947F}" destId="{CDDFCF65-7CE4-4731-B421-A57C3E814C31}" srcOrd="0" destOrd="0" presId="urn:microsoft.com/office/officeart/2005/8/layout/orgChart1"/>
    <dgm:cxn modelId="{E5097F69-915B-4BDC-BA61-50AEB2988ABA}" srcId="{26D0E5BB-8AE7-47E3-8EE8-6D1EAB13F281}" destId="{087BEDA1-6589-4625-9A57-D4FA39A092E0}" srcOrd="0" destOrd="0" parTransId="{DFC15D83-A818-4F1E-B9ED-A327068C4F57}" sibTransId="{6F98B49B-CC39-4F2A-BCA8-CB970630BA6D}"/>
    <dgm:cxn modelId="{39C505EE-FDA7-472D-865B-4D5E0CA97EDF}" type="presOf" srcId="{60942663-6A97-4BE0-A9CC-96E3DAABC8AA}" destId="{CBCB6878-1FD8-48D2-AA83-658B22ECE46D}" srcOrd="0" destOrd="0" presId="urn:microsoft.com/office/officeart/2005/8/layout/orgChart1"/>
    <dgm:cxn modelId="{C0202913-8AC6-4B17-8D14-FF2B2C81BE54}" type="presOf" srcId="{C6913CCE-0805-43BD-B5F6-83B40EC659A9}" destId="{755701B4-7165-4FC0-9822-40F2BACC3298}" srcOrd="1" destOrd="0" presId="urn:microsoft.com/office/officeart/2005/8/layout/orgChart1"/>
    <dgm:cxn modelId="{0F339698-BB8A-4DEE-9813-8F4CA954EBEE}" type="presOf" srcId="{54A298A9-A12B-45AD-9AA9-C5D83A072AA8}" destId="{5F6D99C9-2655-47BD-B788-59D13C608B55}" srcOrd="1" destOrd="0" presId="urn:microsoft.com/office/officeart/2005/8/layout/orgChart1"/>
    <dgm:cxn modelId="{D63EFFD3-E1D0-4F06-A1C2-66C033A86322}" srcId="{81822A57-0DE0-489A-AD5A-290787EECCD5}" destId="{6FC6CBD2-7806-4B8E-A1F0-9AB6797F8A17}" srcOrd="2" destOrd="0" parTransId="{ED3CE306-DF61-4774-8B16-935BB639B963}" sibTransId="{24BEBA5E-35D3-4A48-B638-0E5E8C5F3D3A}"/>
    <dgm:cxn modelId="{5918B03F-60AD-4775-9188-AF871DC42C6A}" srcId="{26D0E5BB-8AE7-47E3-8EE8-6D1EAB13F281}" destId="{60942663-6A97-4BE0-A9CC-96E3DAABC8AA}" srcOrd="5" destOrd="0" parTransId="{D30BC4CD-9050-4E43-AAC1-419CFACEFD37}" sibTransId="{305DA9AD-7A57-4529-AC3C-4BD872E3B36A}"/>
    <dgm:cxn modelId="{EA55CFD0-5E10-4D24-A7EB-316476F42093}" type="presOf" srcId="{A2EE9126-CC93-4918-B0BA-B198B7B0A161}" destId="{5C459CC7-E4EE-4213-AD40-9E376A2CD82F}" srcOrd="1" destOrd="0" presId="urn:microsoft.com/office/officeart/2005/8/layout/orgChart1"/>
    <dgm:cxn modelId="{F14845D6-55B3-484E-A5E4-5773067FAF84}" srcId="{D3E935D3-1B18-4508-B317-E0C044EE7927}" destId="{3B4F5CB5-34F8-4AD4-9FB5-31E2C317A2E2}" srcOrd="5" destOrd="0" parTransId="{0EB64ED5-951D-4ABD-B8D7-09A931DA090A}" sibTransId="{6B1B0516-0A45-4CA0-B762-EAC6F2F37109}"/>
    <dgm:cxn modelId="{5A5E03A1-6546-48F7-8122-BB3DB0026EDF}" type="presOf" srcId="{2C90DFE2-D059-45C3-B033-6F4EA9AD90BF}" destId="{E93ECC1B-5290-46CE-83F8-D957228C7951}" srcOrd="0" destOrd="0" presId="urn:microsoft.com/office/officeart/2005/8/layout/orgChart1"/>
    <dgm:cxn modelId="{761A14FF-F8A1-45DB-8F62-072E91B02602}" srcId="{A29FE9AF-1DEA-44D0-9A6D-B41999D18146}" destId="{D20D4A4F-36E7-4517-ACE0-153CBA3F5452}" srcOrd="1" destOrd="0" parTransId="{6D137186-A5E7-42D8-B43C-0CD5DE71EFA1}" sibTransId="{4B062EBD-8FEE-4440-ACD7-D8C52010C9E3}"/>
    <dgm:cxn modelId="{056AA140-602D-4DA9-A43A-E974234EEA06}" srcId="{26D0E5BB-8AE7-47E3-8EE8-6D1EAB13F281}" destId="{E320C9DD-D994-466A-BA59-11681D047A58}" srcOrd="6" destOrd="0" parTransId="{B43EBD17-D779-413F-BB74-449E52352BB0}" sibTransId="{456E64A3-647F-4136-A98D-09D3217705A4}"/>
    <dgm:cxn modelId="{A94941AA-0C1B-4A0A-B7ED-8451E18FCCF7}" srcId="{6D79FB6A-C463-4C07-B0B4-2693EFE1C062}" destId="{81822A57-0DE0-489A-AD5A-290787EECCD5}" srcOrd="0" destOrd="0" parTransId="{17046D59-344E-40E0-ADDC-04C7644E0765}" sibTransId="{CA296C6F-AF35-4FD1-BA84-6BC3CB32FDE5}"/>
    <dgm:cxn modelId="{89DFFA97-9D51-4DAB-B6E9-B890F43C8541}" type="presOf" srcId="{A2EE9126-CC93-4918-B0BA-B198B7B0A161}" destId="{5558F524-9A04-465F-B856-59AA2DE74F73}" srcOrd="0" destOrd="0" presId="urn:microsoft.com/office/officeart/2005/8/layout/orgChart1"/>
    <dgm:cxn modelId="{C7036258-B48D-4406-BFBC-7EF4FEE3519D}" srcId="{D3E935D3-1B18-4508-B317-E0C044EE7927}" destId="{F07540F3-A0C2-498A-87E7-7D47A6D14EE5}" srcOrd="10" destOrd="0" parTransId="{B452BC07-8BA1-4BD6-8823-BB7977EA7659}" sibTransId="{BC6AAF44-C8C1-45AF-946A-F75B77D241D8}"/>
    <dgm:cxn modelId="{5321E22E-A965-4D3B-98FF-B6551515FD6D}" srcId="{01DD58F0-7C4B-40EB-975D-69F2F79E4405}" destId="{A7FA6938-C1CB-40A7-A3AF-9262670AC63F}" srcOrd="0" destOrd="0" parTransId="{A47273C7-D349-4F8B-A675-33C2B18DC805}" sibTransId="{DAE6C122-BA02-47A9-85BB-705DFBECEA01}"/>
    <dgm:cxn modelId="{C5E7AEC3-C0D7-4678-BA70-D8847AA2E737}" type="presOf" srcId="{A4FF2480-A3C3-4731-B432-BDAB9992C0FF}" destId="{5C5CD5B1-BD46-4E35-8EC9-6A67A518FE93}" srcOrd="0" destOrd="0" presId="urn:microsoft.com/office/officeart/2005/8/layout/orgChart1"/>
    <dgm:cxn modelId="{2337826E-DF71-4D6D-B9D8-775C7D0DD214}" type="presOf" srcId="{CC4ADBEA-F819-4B17-9F11-0E8DE292EC76}" destId="{E794FA76-3098-4BD7-83F9-F45440032457}" srcOrd="0" destOrd="0" presId="urn:microsoft.com/office/officeart/2005/8/layout/orgChart1"/>
    <dgm:cxn modelId="{015C6D73-368A-4FDD-B112-EA045A23EBE2}" type="presOf" srcId="{F07540F3-A0C2-498A-87E7-7D47A6D14EE5}" destId="{38D294DF-AB48-4242-ADC9-3EF2B94A755B}" srcOrd="1" destOrd="0" presId="urn:microsoft.com/office/officeart/2005/8/layout/orgChart1"/>
    <dgm:cxn modelId="{4840ACD5-E9AA-4508-B056-BD82DECF6A2B}" type="presOf" srcId="{52475519-3080-45C6-AEDA-DA335C7C4F48}" destId="{2696594D-4BE0-438A-9D48-46F7F6BCEC79}" srcOrd="0" destOrd="0" presId="urn:microsoft.com/office/officeart/2005/8/layout/orgChart1"/>
    <dgm:cxn modelId="{085FBE4D-602E-4587-9153-96F97DD2AFAF}" type="presOf" srcId="{C6913CCE-0805-43BD-B5F6-83B40EC659A9}" destId="{F77334EC-3301-43FB-AE5D-51313359847B}" srcOrd="0" destOrd="0" presId="urn:microsoft.com/office/officeart/2005/8/layout/orgChart1"/>
    <dgm:cxn modelId="{A2D578A9-65B4-402A-A3C7-5296A98248A0}" type="presOf" srcId="{818D25A7-1FA4-4B53-8417-85F904D58643}" destId="{BA876AE7-95F6-426D-935D-CEF6DC20B3F3}" srcOrd="1" destOrd="0" presId="urn:microsoft.com/office/officeart/2005/8/layout/orgChart1"/>
    <dgm:cxn modelId="{FEF99AD2-6B9B-4CDB-B3DE-9DFDFCF65C77}" type="presOf" srcId="{D2D8F0CD-7157-4DCB-BF51-DCA3DB9E9CE3}" destId="{44236E41-4BE4-4C72-AAD7-8E1E294895D1}" srcOrd="0" destOrd="0" presId="urn:microsoft.com/office/officeart/2005/8/layout/orgChart1"/>
    <dgm:cxn modelId="{BDA9D912-4362-443F-8ACE-D98AA5255F61}" type="presOf" srcId="{FE4870FF-A74D-4DDD-BBD0-40E993D2E422}" destId="{DDE3CAD1-D44B-408A-AD6B-5F8E2BABE6BC}" srcOrd="1" destOrd="0" presId="urn:microsoft.com/office/officeart/2005/8/layout/orgChart1"/>
    <dgm:cxn modelId="{6414A83A-56A3-49DE-A281-CD199A2EBBF5}" srcId="{E320C9DD-D994-466A-BA59-11681D047A58}" destId="{432A4867-08F0-461D-BE3A-B33B7889BF63}" srcOrd="0" destOrd="0" parTransId="{2857FC59-ECCA-48F7-A74D-3DAA37DA0117}" sibTransId="{3AFAAA73-1666-4AF1-A957-63B46C97241C}"/>
    <dgm:cxn modelId="{04A4B603-CA13-4BAF-8BD5-9F69F89D048E}" srcId="{D3E935D3-1B18-4508-B317-E0C044EE7927}" destId="{952FB6FE-6BB2-4B23-887C-EB20D4B55576}" srcOrd="7" destOrd="0" parTransId="{A7E719F7-0DF1-4897-94F4-0A2AB75B96EF}" sibTransId="{F1DC5743-E0D0-4D16-B877-1511F9FA12BB}"/>
    <dgm:cxn modelId="{7D246934-E4AC-4750-954A-FF247708A30B}" type="presOf" srcId="{6E7080F4-91FB-4EBD-BADC-F9D020D77CC7}" destId="{98B2E041-AF2C-41F4-A53A-7B764DE1ADD9}" srcOrd="0" destOrd="0" presId="urn:microsoft.com/office/officeart/2005/8/layout/orgChart1"/>
    <dgm:cxn modelId="{7070D59F-8E5B-471B-8BA5-24F16CC6186A}" type="presOf" srcId="{7A15075B-DAB1-44B1-978F-66A717BE7003}" destId="{BEE5BC88-2DBB-4CA6-B5BA-3D1B6F1B582B}" srcOrd="0" destOrd="0" presId="urn:microsoft.com/office/officeart/2005/8/layout/orgChart1"/>
    <dgm:cxn modelId="{458EEF57-D27E-490E-B3F4-BD7EBF5E5A96}" type="presOf" srcId="{9D251EAA-B132-4E8D-965A-13A8881AD43E}" destId="{35FD6E95-1496-45A8-9DE1-15B9E106D773}" srcOrd="0" destOrd="0" presId="urn:microsoft.com/office/officeart/2005/8/layout/orgChart1"/>
    <dgm:cxn modelId="{8D1FBDF8-18E1-457B-9C60-9F5515497BD9}" type="presOf" srcId="{BA97001E-58EB-4F4B-B1A1-E50CDC4D869E}" destId="{74659B6E-62D9-43C7-83ED-FFCEE4D74DF0}" srcOrd="1" destOrd="0" presId="urn:microsoft.com/office/officeart/2005/8/layout/orgChart1"/>
    <dgm:cxn modelId="{292C0F83-8E4B-47DC-A191-DB5B3EE0C30D}" type="presOf" srcId="{DFC15D83-A818-4F1E-B9ED-A327068C4F57}" destId="{ECC944BC-F3B2-4173-BE22-796FF09C3044}" srcOrd="0" destOrd="0" presId="urn:microsoft.com/office/officeart/2005/8/layout/orgChart1"/>
    <dgm:cxn modelId="{B56BE77E-A8B9-459B-857D-1F87951445CA}" srcId="{26D0E5BB-8AE7-47E3-8EE8-6D1EAB13F281}" destId="{752758D6-B176-44FE-A882-E1F7297AB290}" srcOrd="12" destOrd="0" parTransId="{AEC12C66-2A3D-4331-8C1F-54AB6FD41C5E}" sibTransId="{8183738D-0EAD-46B6-BDE7-2ACD8ABED11E}"/>
    <dgm:cxn modelId="{F8BFC8EE-D0A4-40AD-8451-B467E38A9C3C}" srcId="{A8861A69-C4BC-4718-B4FA-AC2EA2F9B9ED}" destId="{501C3A99-3018-4285-9FF8-9CB959D245C4}" srcOrd="1" destOrd="0" parTransId="{1C33D325-A643-4DD3-AB2D-B5AE776A57D9}" sibTransId="{745DF78D-0A31-4E37-A87F-126EA3E08818}"/>
    <dgm:cxn modelId="{098D0BEF-4174-4683-85B0-493B74B4D5BC}" type="presOf" srcId="{FD6C4983-4B82-48DC-8E98-C22EBC95A013}" destId="{790692AF-ADC6-48D4-8D70-47DDED8B4305}" srcOrd="0" destOrd="0" presId="urn:microsoft.com/office/officeart/2005/8/layout/orgChart1"/>
    <dgm:cxn modelId="{D212626A-281F-431F-B616-6F60EA659611}" srcId="{26D0E5BB-8AE7-47E3-8EE8-6D1EAB13F281}" destId="{85DC43C3-F153-497D-9C93-ECFE49763149}" srcOrd="1" destOrd="0" parTransId="{FF86DDC2-44AA-4DF3-81E8-807A6F545DBD}" sibTransId="{A4D09162-25F4-45D5-A9B0-F48E6D81E7E7}"/>
    <dgm:cxn modelId="{75157C8B-D6F4-448E-8AC7-AA27FB2386E7}" type="presOf" srcId="{D2D8F0CD-7157-4DCB-BF51-DCA3DB9E9CE3}" destId="{ED0EF007-CF3F-458B-8761-62D94343AD00}" srcOrd="1" destOrd="0" presId="urn:microsoft.com/office/officeart/2005/8/layout/orgChart1"/>
    <dgm:cxn modelId="{9154D109-3C95-48D3-914B-CE081D2083A7}" type="presOf" srcId="{81822A57-0DE0-489A-AD5A-290787EECCD5}" destId="{BC4184DF-9490-4D96-B940-FA89FFDEB368}" srcOrd="0" destOrd="0" presId="urn:microsoft.com/office/officeart/2005/8/layout/orgChart1"/>
    <dgm:cxn modelId="{31A5668C-354A-47F6-AA70-BE97DA00EB37}" srcId="{26D0E5BB-8AE7-47E3-8EE8-6D1EAB13F281}" destId="{7D428FA9-CBC3-41C5-A1F0-5003DA821E23}" srcOrd="10" destOrd="0" parTransId="{06643B4E-A18F-49E9-8016-F1F1476CB407}" sibTransId="{1892985B-DBCD-4FA6-AA9B-3046C68A7F17}"/>
    <dgm:cxn modelId="{F622D143-0FF7-4E6B-A872-90D11D289593}" srcId="{A29FE9AF-1DEA-44D0-9A6D-B41999D18146}" destId="{C990C151-6ED9-4137-9C62-9A260AC3B6C1}" srcOrd="2" destOrd="0" parTransId="{5D589BAA-B44A-44D1-AD94-3B81B45BEC44}" sibTransId="{A081346A-9FC0-4765-8DA4-B83244CC3182}"/>
    <dgm:cxn modelId="{0F896F13-2DA2-45F9-9239-CB4741DFA804}" srcId="{81822A57-0DE0-489A-AD5A-290787EECCD5}" destId="{839C2F90-4902-4E57-B4BC-E5B8148B5C12}" srcOrd="1" destOrd="0" parTransId="{031F8CB2-FB81-4EE8-B74D-F998C60F39B4}" sibTransId="{2D932AEF-D57D-44C2-81E7-CF9040B6B306}"/>
    <dgm:cxn modelId="{3436990C-59FE-49A5-B3F4-609E2E6B19DE}" type="presOf" srcId="{54F629D6-9174-4E56-9EDC-F9A87AB51FC6}" destId="{B698BF42-91CC-4D6F-A21E-EB5B2C2451D7}" srcOrd="0" destOrd="0" presId="urn:microsoft.com/office/officeart/2005/8/layout/orgChart1"/>
    <dgm:cxn modelId="{CE845D92-66FB-4DD3-ADF4-AA87C43F7C01}" type="presOf" srcId="{4CF83356-0D92-4043-9C6F-C6150E024682}" destId="{41DEFD99-B2DE-4BB2-BDBF-0B6A23D46863}" srcOrd="1" destOrd="0" presId="urn:microsoft.com/office/officeart/2005/8/layout/orgChart1"/>
    <dgm:cxn modelId="{63A0D5D3-9F3B-4052-B8AE-9C96E1618ABA}" type="presOf" srcId="{EAB26700-7187-4516-815F-141C618BDA15}" destId="{53E52947-96B6-4325-968A-76280867B971}" srcOrd="1" destOrd="0" presId="urn:microsoft.com/office/officeart/2005/8/layout/orgChart1"/>
    <dgm:cxn modelId="{06C87E09-F25B-4D4A-9CFB-0C510AA62A94}" type="presOf" srcId="{61AFC8C4-7FA0-48DB-8A43-45DFB80C54A6}" destId="{44334955-FC7D-49CA-BCA4-59A4AFB8CF33}" srcOrd="0" destOrd="0" presId="urn:microsoft.com/office/officeart/2005/8/layout/orgChart1"/>
    <dgm:cxn modelId="{29E635C5-6AC7-449E-85A6-A166CBFB0312}" type="presOf" srcId="{C6D025CE-9B3E-49D8-9A9D-606287541A3C}" destId="{8F8043B8-719C-4057-83F5-86150AA16DD1}" srcOrd="0" destOrd="0" presId="urn:microsoft.com/office/officeart/2005/8/layout/orgChart1"/>
    <dgm:cxn modelId="{EF12A8A1-0EF6-40C1-A0DF-070434EFB4CA}" srcId="{01DD58F0-7C4B-40EB-975D-69F2F79E4405}" destId="{BA97001E-58EB-4F4B-B1A1-E50CDC4D869E}" srcOrd="5" destOrd="0" parTransId="{F7FE5E91-B261-4533-B40A-D3B1E0F2947F}" sibTransId="{2F4A8369-9183-4433-9B3F-80414CBDDECF}"/>
    <dgm:cxn modelId="{867FA49B-A48D-4167-85C7-1A8EFB509E5E}" type="presOf" srcId="{BBB74C97-0E38-4FEC-A637-DE89A11795A0}" destId="{6BE827B1-7C28-408E-B16D-A62ECDA671ED}" srcOrd="1" destOrd="0" presId="urn:microsoft.com/office/officeart/2005/8/layout/orgChart1"/>
    <dgm:cxn modelId="{F6B01BDF-CE26-44DE-83C6-EE0A80B10074}" type="presOf" srcId="{5256888D-5A3B-4D03-B29D-B279FADBF750}" destId="{B8BDA031-37F4-48CD-B552-447072999B83}" srcOrd="1" destOrd="0" presId="urn:microsoft.com/office/officeart/2005/8/layout/orgChart1"/>
    <dgm:cxn modelId="{436D34FF-F033-446A-80C6-A1BD17A3E4E1}" srcId="{A8861A69-C4BC-4718-B4FA-AC2EA2F9B9ED}" destId="{29A2B7EF-FD5F-4523-8508-3593E609AC15}" srcOrd="2" destOrd="0" parTransId="{8BF720BE-E79A-4214-A6EC-48005AACBD01}" sibTransId="{36969B78-4AC8-4430-9A39-192E42EA4EBD}"/>
    <dgm:cxn modelId="{BF3C4FB8-3B86-41D7-BE06-8848364E4573}" type="presOf" srcId="{7D2391E1-DDBF-4DE9-AD90-8B5FC2A74FF0}" destId="{57C0F4CF-239A-4B58-940B-D558EC0DC1FA}" srcOrd="1" destOrd="0" presId="urn:microsoft.com/office/officeart/2005/8/layout/orgChart1"/>
    <dgm:cxn modelId="{1A34809B-2074-49BD-B076-1E6283AA01BE}" type="presOf" srcId="{A29FE9AF-1DEA-44D0-9A6D-B41999D18146}" destId="{3924A919-024C-4BDE-ADE8-B590686EF9C7}" srcOrd="0" destOrd="0" presId="urn:microsoft.com/office/officeart/2005/8/layout/orgChart1"/>
    <dgm:cxn modelId="{F5D1F6F5-EDB3-4346-B392-C67ABFF81E80}" type="presOf" srcId="{8C121B1F-6CFA-4DEB-84FC-737CA37AEB69}" destId="{0B8B6203-FEA1-4931-BA87-22CEA9EBD1F0}" srcOrd="0" destOrd="0" presId="urn:microsoft.com/office/officeart/2005/8/layout/orgChart1"/>
    <dgm:cxn modelId="{6DD9277B-D82C-42CF-808F-98396A2B6A51}" type="presOf" srcId="{839C2F90-4902-4E57-B4BC-E5B8148B5C12}" destId="{3E98B751-8AF8-4817-B9B7-C96D79303819}" srcOrd="1" destOrd="0" presId="urn:microsoft.com/office/officeart/2005/8/layout/orgChart1"/>
    <dgm:cxn modelId="{EF8D1EE2-CAD3-44D3-BE9E-5158B37A0D5E}" type="presOf" srcId="{7D428FA9-CBC3-41C5-A1F0-5003DA821E23}" destId="{E1D49F7A-A0A8-4471-A91B-55EDB820F175}" srcOrd="0" destOrd="0" presId="urn:microsoft.com/office/officeart/2005/8/layout/orgChart1"/>
    <dgm:cxn modelId="{37309014-3480-4AEF-98F4-CAD312C86EA0}" type="presOf" srcId="{EB858812-A911-42C1-AF4C-41C77ED24B0C}" destId="{A6F63F19-E8FA-485D-9A52-77EF8BBB0B91}" srcOrd="0" destOrd="0" presId="urn:microsoft.com/office/officeart/2005/8/layout/orgChart1"/>
    <dgm:cxn modelId="{A5BEE098-F9B6-483F-9B86-37215E62B65A}" type="presOf" srcId="{A47273C7-D349-4F8B-A675-33C2B18DC805}" destId="{85669AEC-76CD-488D-BDC0-3F1421E80C83}" srcOrd="0" destOrd="0" presId="urn:microsoft.com/office/officeart/2005/8/layout/orgChart1"/>
    <dgm:cxn modelId="{63F89BB7-2694-4C8F-AC89-4D227EF2853B}" type="presOf" srcId="{7DE1F043-E7CF-4447-9F21-D059631CB97F}" destId="{6CE4EC81-095A-4BED-8A20-E1A00D49D7DB}" srcOrd="0" destOrd="0" presId="urn:microsoft.com/office/officeart/2005/8/layout/orgChart1"/>
    <dgm:cxn modelId="{D69CB698-4777-4D18-A999-A0FCEB3F70DD}" type="presOf" srcId="{752758D6-B176-44FE-A882-E1F7297AB290}" destId="{E6B8AF7E-367D-4E13-9232-5DA6D74D0F74}" srcOrd="0" destOrd="0" presId="urn:microsoft.com/office/officeart/2005/8/layout/orgChart1"/>
    <dgm:cxn modelId="{40B11884-13A3-454B-81F8-DFDCFA120267}" type="presOf" srcId="{BBB74C97-0E38-4FEC-A637-DE89A11795A0}" destId="{4CB1BDE4-C46B-4286-8F53-78D0A7C3BFF9}" srcOrd="0" destOrd="0" presId="urn:microsoft.com/office/officeart/2005/8/layout/orgChart1"/>
    <dgm:cxn modelId="{28CADDD6-B235-4041-829A-C5A2718F485D}" type="presOf" srcId="{7A15075B-DAB1-44B1-978F-66A717BE7003}" destId="{6FE5291A-1022-4D3A-995C-C164EFA287CD}" srcOrd="1" destOrd="0" presId="urn:microsoft.com/office/officeart/2005/8/layout/orgChart1"/>
    <dgm:cxn modelId="{5245876C-F1B0-4D89-BAC0-80BA94836D22}" type="presOf" srcId="{49E13460-1469-4B98-9DE8-A27751C01B15}" destId="{1626EAAA-3BFA-4536-9795-67E4185A8603}" srcOrd="0" destOrd="0" presId="urn:microsoft.com/office/officeart/2005/8/layout/orgChart1"/>
    <dgm:cxn modelId="{84CCA74B-9B1F-48E9-B65D-A3DC60E54E87}" type="presOf" srcId="{1278214F-3B4E-481C-A2D5-4267750894EB}" destId="{A07E12ED-F081-4E8F-87EA-7C16CD5C0317}" srcOrd="0" destOrd="0" presId="urn:microsoft.com/office/officeart/2005/8/layout/orgChart1"/>
    <dgm:cxn modelId="{F9E66F36-ECF0-4CC4-B528-F6584C801256}" srcId="{01DD58F0-7C4B-40EB-975D-69F2F79E4405}" destId="{2A093846-6F06-4F9D-8184-7CB373A75796}" srcOrd="2" destOrd="0" parTransId="{F79956EA-BE7F-45E7-8917-DE108703B372}" sibTransId="{66FAEAEC-B481-4883-ADDD-95B4470A0412}"/>
    <dgm:cxn modelId="{CAEE6AFC-48FC-4580-B995-C168F76AE497}" type="presOf" srcId="{14127A6C-018B-43B9-9F48-7AEC7984C28F}" destId="{B7A3B95B-0C58-4FEE-9228-3AF19E2CDF91}" srcOrd="0" destOrd="0" presId="urn:microsoft.com/office/officeart/2005/8/layout/orgChart1"/>
    <dgm:cxn modelId="{44DA9254-EBD3-4753-946D-C9765043E1F5}" type="presOf" srcId="{FDBE0886-C358-4E43-BA08-6D5ED09398C0}" destId="{5C5FA10C-F36F-4389-9918-C86F1D8F2EA8}" srcOrd="0" destOrd="0" presId="urn:microsoft.com/office/officeart/2005/8/layout/orgChart1"/>
    <dgm:cxn modelId="{97941C85-67C2-469E-A98B-242B28604509}" type="presOf" srcId="{863E8BA6-49C4-415C-80BF-791FA3BB3632}" destId="{3A262CD9-E61A-4FE4-936D-E04D27ECBC71}" srcOrd="1" destOrd="0" presId="urn:microsoft.com/office/officeart/2005/8/layout/orgChart1"/>
    <dgm:cxn modelId="{09701CB4-538B-4B7E-8B2C-54D748EAEBC9}" type="presOf" srcId="{06643B4E-A18F-49E9-8016-F1F1476CB407}" destId="{6F905896-BD29-42B4-B998-99F62144F4EF}" srcOrd="0" destOrd="0" presId="urn:microsoft.com/office/officeart/2005/8/layout/orgChart1"/>
    <dgm:cxn modelId="{F3F10B54-CA1C-4456-9584-3E858B797CD5}" type="presOf" srcId="{A7E719F7-0DF1-4897-94F4-0A2AB75B96EF}" destId="{31890974-9EBA-48D7-9978-A8080360A364}" srcOrd="0" destOrd="0" presId="urn:microsoft.com/office/officeart/2005/8/layout/orgChart1"/>
    <dgm:cxn modelId="{B77EC11B-424F-4AE0-9A7D-47110CB3DCAE}" type="presOf" srcId="{FE4870FF-A74D-4DDD-BBD0-40E993D2E422}" destId="{04717E13-6A81-4BDD-93AC-53D63F3AD539}" srcOrd="0" destOrd="0" presId="urn:microsoft.com/office/officeart/2005/8/layout/orgChart1"/>
    <dgm:cxn modelId="{6B6F8B8C-F31A-47D7-ADDF-650C678A8008}" srcId="{EAB26700-7187-4516-815F-141C618BDA15}" destId="{0480811F-BC8D-4EF3-9CB6-07DE201B99B2}" srcOrd="1" destOrd="0" parTransId="{CC4ADBEA-F819-4B17-9F11-0E8DE292EC76}" sibTransId="{F4EA68CA-943F-42CB-BE1A-683E26E3F968}"/>
    <dgm:cxn modelId="{4E95E8E7-59B1-4CAE-B852-8639DB9A2D6D}" type="presOf" srcId="{F2B90526-8E8D-44FC-84BB-AB8F3CBD7927}" destId="{250DB80B-7687-436D-AE44-6B365F3BCD18}" srcOrd="0" destOrd="0" presId="urn:microsoft.com/office/officeart/2005/8/layout/orgChart1"/>
    <dgm:cxn modelId="{FA40F190-B2AB-4796-9279-2F866850DCC6}" type="presOf" srcId="{2857FC59-ECCA-48F7-A74D-3DAA37DA0117}" destId="{BAAEEF03-846C-4824-8D1F-6E29D70E6E5B}" srcOrd="0" destOrd="0" presId="urn:microsoft.com/office/officeart/2005/8/layout/orgChart1"/>
    <dgm:cxn modelId="{04F6E742-3275-4788-A62C-C3A32FE7D2D9}" srcId="{087BEDA1-6589-4625-9A57-D4FA39A092E0}" destId="{DCBF2806-8AB5-4F0D-B4BC-A97604563EB2}" srcOrd="1" destOrd="0" parTransId="{76B4D727-F47A-4652-9BDC-E2FFD80D78A1}" sibTransId="{11D50E62-78B3-4F4E-A089-107AB7CFA20C}"/>
    <dgm:cxn modelId="{07F5EBC9-1E73-43EE-A191-3F94DF2B80B6}" type="presOf" srcId="{CB793891-68EA-44ED-A76B-DC06CF862216}" destId="{AB0E9FCB-F49E-4216-B6F0-67C28C03E51D}" srcOrd="0" destOrd="0" presId="urn:microsoft.com/office/officeart/2005/8/layout/orgChart1"/>
    <dgm:cxn modelId="{A16A9D02-A8DB-4794-8D91-8D734DDF644B}" type="presOf" srcId="{85DC43C3-F153-497D-9C93-ECFE49763149}" destId="{B546781D-39CC-4DAE-9878-4E04208F34D4}" srcOrd="1" destOrd="0" presId="urn:microsoft.com/office/officeart/2005/8/layout/orgChart1"/>
    <dgm:cxn modelId="{6A0E07AD-F160-41CD-868C-99155B9E8290}" srcId="{1FD85681-E3A2-4DD3-BDF8-F4C1D358E034}" destId="{44273659-B0B0-4941-953A-D9EB8AC33A3F}" srcOrd="7" destOrd="0" parTransId="{5E9074D5-FDDB-4565-8C05-7E8C0F02927F}" sibTransId="{5C2C2576-55A8-4C9F-BF61-EAB3C7BF629B}"/>
    <dgm:cxn modelId="{0E245C17-3B6E-48CF-A62B-30FC0D86DD28}" type="presOf" srcId="{1C33D325-A643-4DD3-AB2D-B5AE776A57D9}" destId="{36C98F91-4AA0-426D-A230-3EFF00358D3E}" srcOrd="0" destOrd="0" presId="urn:microsoft.com/office/officeart/2005/8/layout/orgChart1"/>
    <dgm:cxn modelId="{8D693634-2EC4-44CA-9CC4-E9AE8D20575C}" srcId="{29A2B7EF-FD5F-4523-8508-3593E609AC15}" destId="{22E6B68F-6587-446A-95E8-97A2BF692896}" srcOrd="1" destOrd="0" parTransId="{B5C1BF71-598E-4BCC-94C3-D826643C3B0D}" sibTransId="{0AA33545-E5A5-4497-8E3A-33797CCD4ECB}"/>
    <dgm:cxn modelId="{240A3E5D-3075-4477-9185-39DF6A51E9A7}" type="presOf" srcId="{54A298A9-A12B-45AD-9AA9-C5D83A072AA8}" destId="{E8941615-4345-47FE-8655-F2A0ABF777C9}" srcOrd="0" destOrd="0" presId="urn:microsoft.com/office/officeart/2005/8/layout/orgChart1"/>
    <dgm:cxn modelId="{C2B1EBAB-F037-4590-A6BD-B6CD09C641D3}" type="presOf" srcId="{FD6C4983-4B82-48DC-8E98-C22EBC95A013}" destId="{FEA3070E-0126-40D6-BE86-3ECFE359E988}" srcOrd="1" destOrd="0" presId="urn:microsoft.com/office/officeart/2005/8/layout/orgChart1"/>
    <dgm:cxn modelId="{B8F00959-D3C8-4CEC-A6AD-70149530274E}" type="presOf" srcId="{E320C9DD-D994-466A-BA59-11681D047A58}" destId="{0E87A61D-8915-4148-8063-F046943F0E3F}" srcOrd="0" destOrd="0" presId="urn:microsoft.com/office/officeart/2005/8/layout/orgChart1"/>
    <dgm:cxn modelId="{750C1CDC-0E37-4D3C-8691-4C96790EF9BB}" srcId="{26D0E5BB-8AE7-47E3-8EE8-6D1EAB13F281}" destId="{1FD85681-E3A2-4DD3-BDF8-F4C1D358E034}" srcOrd="2" destOrd="0" parTransId="{C28BCFD6-1F80-48C8-9287-92B211B3DE1C}" sibTransId="{7831B4B6-6C62-4B26-B16A-6E0A0334304D}"/>
    <dgm:cxn modelId="{8173D3C0-3B05-43B1-8283-F43C3714DD30}" type="presOf" srcId="{D4DAC216-7463-47FE-B32F-1B01EBAA0C08}" destId="{65FBE649-E4F9-4F2F-A87F-BC567F7828B9}" srcOrd="1" destOrd="0" presId="urn:microsoft.com/office/officeart/2005/8/layout/orgChart1"/>
    <dgm:cxn modelId="{77541F4B-D2C2-49EB-B166-DB6FCDB7906D}" type="presOf" srcId="{5F9C06ED-DC2A-414A-99E5-1461AE51030B}" destId="{B85162EA-5075-4E10-9FF0-3DD6689A8CC1}" srcOrd="1" destOrd="0" presId="urn:microsoft.com/office/officeart/2005/8/layout/orgChart1"/>
    <dgm:cxn modelId="{99F9E9A9-27E4-4D56-B230-D27EA306799B}" type="presOf" srcId="{1278214F-3B4E-481C-A2D5-4267750894EB}" destId="{AA319204-FD39-426C-BF6F-77D5599EEDC8}" srcOrd="1" destOrd="0" presId="urn:microsoft.com/office/officeart/2005/8/layout/orgChart1"/>
    <dgm:cxn modelId="{C48111F1-772E-4057-8A1D-2EC826E6586D}" type="presOf" srcId="{74214429-F01F-42EC-BF42-B547D4D00558}" destId="{8FCB3D5B-AA02-46F5-9668-DCBAEDE77003}" srcOrd="0" destOrd="0" presId="urn:microsoft.com/office/officeart/2005/8/layout/orgChart1"/>
    <dgm:cxn modelId="{63009BA1-CB86-4C2F-ADA0-2833A159A4AB}" srcId="{D3E935D3-1B18-4508-B317-E0C044EE7927}" destId="{02360E32-8DD0-4E30-BB0A-F92F4C22BE13}" srcOrd="1" destOrd="0" parTransId="{4BD1CB0B-5B08-49A2-A61A-00BDCB588D84}" sibTransId="{5DD8417F-6488-4A87-BCF4-8EDF9EA4A60C}"/>
    <dgm:cxn modelId="{C35E532C-94D4-4D3A-B249-56636717A38D}" type="presOf" srcId="{6E443158-7C24-4C0B-9124-08ECBA586C9E}" destId="{C20ECA8F-FDFD-433A-A694-349D4B6B57AD}" srcOrd="0" destOrd="0" presId="urn:microsoft.com/office/officeart/2005/8/layout/orgChart1"/>
    <dgm:cxn modelId="{ECEEF91D-F7D5-4AC8-A1EC-9199D48A949F}" type="presOf" srcId="{BA97001E-58EB-4F4B-B1A1-E50CDC4D869E}" destId="{7FFB39FE-E631-4E21-9F5B-AA76D21E4EBC}" srcOrd="0" destOrd="0" presId="urn:microsoft.com/office/officeart/2005/8/layout/orgChart1"/>
    <dgm:cxn modelId="{6E6B801A-EAD4-4E9D-81C3-26E83A49A8E3}" type="presOf" srcId="{56E9B780-9D4B-42D4-ACEE-C8EEDB1ECE79}" destId="{808D3B00-397F-4694-8E8B-9269D4301262}" srcOrd="0" destOrd="0" presId="urn:microsoft.com/office/officeart/2005/8/layout/orgChart1"/>
    <dgm:cxn modelId="{3548858F-E32D-464F-BF28-0DB4240C2730}" type="presOf" srcId="{C5E75BD0-3A85-490A-B3F9-64E4F980E5CB}" destId="{16CFCC70-E0DA-482D-9018-9C2DBEF49F76}" srcOrd="1" destOrd="0" presId="urn:microsoft.com/office/officeart/2005/8/layout/orgChart1"/>
    <dgm:cxn modelId="{6025F974-20A6-4DCC-A2DC-507C700827D8}" type="presOf" srcId="{9E883A82-2735-4F1C-B041-5DED75E8C21F}" destId="{8013B405-1710-47FD-90BA-1BFC2FD28D91}" srcOrd="1" destOrd="0" presId="urn:microsoft.com/office/officeart/2005/8/layout/orgChart1"/>
    <dgm:cxn modelId="{3278D995-8878-43CB-97F0-8234F5068A27}" type="presOf" srcId="{2E5748F8-337E-40DD-9656-A2C257AA4D03}" destId="{C3F66837-3CBD-48B8-B63E-D0A45F93AD43}" srcOrd="0" destOrd="0" presId="urn:microsoft.com/office/officeart/2005/8/layout/orgChart1"/>
    <dgm:cxn modelId="{04ECB44B-B16B-45FF-941C-777240C1A3E4}" type="presOf" srcId="{A4590EAC-24CF-4ED9-A037-2332683B4453}" destId="{90325CD9-ED7B-41C5-A8B1-7356D379AB31}" srcOrd="1" destOrd="0" presId="urn:microsoft.com/office/officeart/2005/8/layout/orgChart1"/>
    <dgm:cxn modelId="{3868C862-B6FA-4D0E-AD2C-DF90115DB041}" type="presOf" srcId="{6FC6CBD2-7806-4B8E-A1F0-9AB6797F8A17}" destId="{4777C1E3-68DE-4822-9D05-F11B8B278E78}" srcOrd="0" destOrd="0" presId="urn:microsoft.com/office/officeart/2005/8/layout/orgChart1"/>
    <dgm:cxn modelId="{28EA46DA-1247-403E-AF3A-369A88C45C9D}" srcId="{29A2B7EF-FD5F-4523-8508-3593E609AC15}" destId="{1278214F-3B4E-481C-A2D5-4267750894EB}" srcOrd="0" destOrd="0" parTransId="{22946E0E-3613-4D48-98A3-C520DCCCA3CF}" sibTransId="{DAB2C15C-2E1B-414D-A278-27B8B7B7E6F4}"/>
    <dgm:cxn modelId="{F9AB31F0-2B11-4AA6-8578-F6B8C352CE7B}" type="presOf" srcId="{9E883A82-2735-4F1C-B041-5DED75E8C21F}" destId="{0F213D93-2A8B-45A8-876B-0E1B4CC1BC8C}" srcOrd="0" destOrd="0" presId="urn:microsoft.com/office/officeart/2005/8/layout/orgChart1"/>
    <dgm:cxn modelId="{8E5CA4A0-6403-4F30-B56E-5FD698D67706}" type="presOf" srcId="{F79956EA-BE7F-45E7-8917-DE108703B372}" destId="{141C1CFE-650D-41C7-87C4-7D354EE67009}" srcOrd="0" destOrd="0" presId="urn:microsoft.com/office/officeart/2005/8/layout/orgChart1"/>
    <dgm:cxn modelId="{C20C2021-D8E8-4F80-91F1-DB8C690D4AC3}" srcId="{EAB26700-7187-4516-815F-141C618BDA15}" destId="{BBB74C97-0E38-4FEC-A637-DE89A11795A0}" srcOrd="0" destOrd="0" parTransId="{6192E972-C8C0-4A05-98AD-E457E40442CF}" sibTransId="{F4CE394A-FA66-4B22-AB43-A4F1F61DB685}"/>
    <dgm:cxn modelId="{99368067-DB51-4326-B381-E7C9F140C6F8}" type="presParOf" srcId="{A3F003CB-21C3-4F6A-9032-D771F3C5DE6C}" destId="{05386D9D-A0F0-498F-9497-506CDB60D3BA}" srcOrd="0" destOrd="0" presId="urn:microsoft.com/office/officeart/2005/8/layout/orgChart1"/>
    <dgm:cxn modelId="{808F11A7-D051-49F0-AAF6-3161DF85F205}" type="presParOf" srcId="{05386D9D-A0F0-498F-9497-506CDB60D3BA}" destId="{3F52D69C-D484-416B-87F9-D1BE890E59F6}" srcOrd="0" destOrd="0" presId="urn:microsoft.com/office/officeart/2005/8/layout/orgChart1"/>
    <dgm:cxn modelId="{E8C76963-DADE-49AE-8855-230F66DFB184}" type="presParOf" srcId="{3F52D69C-D484-416B-87F9-D1BE890E59F6}" destId="{BC4184DF-9490-4D96-B940-FA89FFDEB368}" srcOrd="0" destOrd="0" presId="urn:microsoft.com/office/officeart/2005/8/layout/orgChart1"/>
    <dgm:cxn modelId="{8AD71471-F415-4DF5-8CF5-0246396F6203}" type="presParOf" srcId="{3F52D69C-D484-416B-87F9-D1BE890E59F6}" destId="{77DCB59F-010E-47D5-B330-9A97799A733B}" srcOrd="1" destOrd="0" presId="urn:microsoft.com/office/officeart/2005/8/layout/orgChart1"/>
    <dgm:cxn modelId="{D0DD2649-E25F-4892-94D5-D1F05D633776}" type="presParOf" srcId="{05386D9D-A0F0-498F-9497-506CDB60D3BA}" destId="{8532A850-9275-4F24-9643-1B24C751387B}" srcOrd="1" destOrd="0" presId="urn:microsoft.com/office/officeart/2005/8/layout/orgChart1"/>
    <dgm:cxn modelId="{190D2246-B318-4A86-A2FE-04C18B99267B}" type="presParOf" srcId="{8532A850-9275-4F24-9643-1B24C751387B}" destId="{A6F63F19-E8FA-485D-9A52-77EF8BBB0B91}" srcOrd="0" destOrd="0" presId="urn:microsoft.com/office/officeart/2005/8/layout/orgChart1"/>
    <dgm:cxn modelId="{2D68A06F-9F86-4D66-8D06-4438DA7BE045}" type="presParOf" srcId="{8532A850-9275-4F24-9643-1B24C751387B}" destId="{695E3F07-AD3F-4574-9BDD-01E68DDE590C}" srcOrd="1" destOrd="0" presId="urn:microsoft.com/office/officeart/2005/8/layout/orgChart1"/>
    <dgm:cxn modelId="{E364B1C1-26F7-4B9C-9C20-9E352E9E4EA4}" type="presParOf" srcId="{695E3F07-AD3F-4574-9BDD-01E68DDE590C}" destId="{4746969D-38CA-4351-8CE4-3A64E38A5621}" srcOrd="0" destOrd="0" presId="urn:microsoft.com/office/officeart/2005/8/layout/orgChart1"/>
    <dgm:cxn modelId="{871348B3-AAAA-44C6-9433-A4519CD52814}" type="presParOf" srcId="{4746969D-38CA-4351-8CE4-3A64E38A5621}" destId="{2C162E80-E9A5-4366-A7D8-D56FF927E9A2}" srcOrd="0" destOrd="0" presId="urn:microsoft.com/office/officeart/2005/8/layout/orgChart1"/>
    <dgm:cxn modelId="{57BD2F32-5ECA-4AC0-BEA8-8677CA375B86}" type="presParOf" srcId="{4746969D-38CA-4351-8CE4-3A64E38A5621}" destId="{20E10443-0177-4EBB-88B7-563E0FA3B23C}" srcOrd="1" destOrd="0" presId="urn:microsoft.com/office/officeart/2005/8/layout/orgChart1"/>
    <dgm:cxn modelId="{8948EE4F-1CB4-4F69-9974-AD208B7F0218}" type="presParOf" srcId="{695E3F07-AD3F-4574-9BDD-01E68DDE590C}" destId="{7A5DBAFD-27E6-41EE-A770-0F587F5110CA}" srcOrd="1" destOrd="0" presId="urn:microsoft.com/office/officeart/2005/8/layout/orgChart1"/>
    <dgm:cxn modelId="{68D513DB-D1B7-421C-9722-C448E94F8D47}" type="presParOf" srcId="{7A5DBAFD-27E6-41EE-A770-0F587F5110CA}" destId="{85669AEC-76CD-488D-BDC0-3F1421E80C83}" srcOrd="0" destOrd="0" presId="urn:microsoft.com/office/officeart/2005/8/layout/orgChart1"/>
    <dgm:cxn modelId="{A80BB29B-B54E-48C1-B00B-1C1CB611B13C}" type="presParOf" srcId="{7A5DBAFD-27E6-41EE-A770-0F587F5110CA}" destId="{6E54B15A-DC92-469C-9326-ED8811A1FD22}" srcOrd="1" destOrd="0" presId="urn:microsoft.com/office/officeart/2005/8/layout/orgChart1"/>
    <dgm:cxn modelId="{2007E74C-0041-42F8-BE6F-DBC1F31E03E6}" type="presParOf" srcId="{6E54B15A-DC92-469C-9326-ED8811A1FD22}" destId="{FA64E489-019C-4AB9-BF15-AA5834C92B12}" srcOrd="0" destOrd="0" presId="urn:microsoft.com/office/officeart/2005/8/layout/orgChart1"/>
    <dgm:cxn modelId="{2519CEF3-3037-484E-B2F6-FBECDD52E2CE}" type="presParOf" srcId="{FA64E489-019C-4AB9-BF15-AA5834C92B12}" destId="{2BA97EE0-24B7-48DB-8972-4E633B9841FF}" srcOrd="0" destOrd="0" presId="urn:microsoft.com/office/officeart/2005/8/layout/orgChart1"/>
    <dgm:cxn modelId="{D559B82E-B00A-4B52-99FE-A3D5103837A2}" type="presParOf" srcId="{FA64E489-019C-4AB9-BF15-AA5834C92B12}" destId="{9DCEAC2A-EF73-40DD-A302-2469FD046910}" srcOrd="1" destOrd="0" presId="urn:microsoft.com/office/officeart/2005/8/layout/orgChart1"/>
    <dgm:cxn modelId="{53AB631D-4D77-478D-9025-33F641F79658}" type="presParOf" srcId="{6E54B15A-DC92-469C-9326-ED8811A1FD22}" destId="{DA8994D1-E57C-4146-A19D-9ABEF3B11189}" srcOrd="1" destOrd="0" presId="urn:microsoft.com/office/officeart/2005/8/layout/orgChart1"/>
    <dgm:cxn modelId="{255AC524-2062-48DE-9736-E8DFAD2170AD}" type="presParOf" srcId="{6E54B15A-DC92-469C-9326-ED8811A1FD22}" destId="{3DE8011E-A155-4956-B7E0-77D4A64F9CC4}" srcOrd="2" destOrd="0" presId="urn:microsoft.com/office/officeart/2005/8/layout/orgChart1"/>
    <dgm:cxn modelId="{B071078C-FAAB-4B3F-9B78-DE28A89CE6B1}" type="presParOf" srcId="{7A5DBAFD-27E6-41EE-A770-0F587F5110CA}" destId="{B7A3B95B-0C58-4FEE-9228-3AF19E2CDF91}" srcOrd="2" destOrd="0" presId="urn:microsoft.com/office/officeart/2005/8/layout/orgChart1"/>
    <dgm:cxn modelId="{BAED2E67-5204-4A0F-852F-99ACFCCEDB63}" type="presParOf" srcId="{7A5DBAFD-27E6-41EE-A770-0F587F5110CA}" destId="{62771568-E3C7-4122-A0AF-2B3791827987}" srcOrd="3" destOrd="0" presId="urn:microsoft.com/office/officeart/2005/8/layout/orgChart1"/>
    <dgm:cxn modelId="{4585C9D9-04AC-4378-943C-9EB16C31E10F}" type="presParOf" srcId="{62771568-E3C7-4122-A0AF-2B3791827987}" destId="{9B5EE95B-4136-46B0-A25F-4F0B84626D3F}" srcOrd="0" destOrd="0" presId="urn:microsoft.com/office/officeart/2005/8/layout/orgChart1"/>
    <dgm:cxn modelId="{436B9489-5DF8-4316-ACAE-FD82225CA3A1}" type="presParOf" srcId="{9B5EE95B-4136-46B0-A25F-4F0B84626D3F}" destId="{53B80535-742E-4C1E-974A-7889283A4513}" srcOrd="0" destOrd="0" presId="urn:microsoft.com/office/officeart/2005/8/layout/orgChart1"/>
    <dgm:cxn modelId="{1BD9BA36-AE6B-4F47-AD4F-2F12EFF9B0FA}" type="presParOf" srcId="{9B5EE95B-4136-46B0-A25F-4F0B84626D3F}" destId="{7D4185BE-BC78-4924-927F-91BB8029B4E2}" srcOrd="1" destOrd="0" presId="urn:microsoft.com/office/officeart/2005/8/layout/orgChart1"/>
    <dgm:cxn modelId="{087BC90A-8ADE-4D71-9716-D15FC013363E}" type="presParOf" srcId="{62771568-E3C7-4122-A0AF-2B3791827987}" destId="{54F88F8B-4382-41A9-B4B8-CD9D406764E0}" srcOrd="1" destOrd="0" presId="urn:microsoft.com/office/officeart/2005/8/layout/orgChart1"/>
    <dgm:cxn modelId="{898165D1-D170-4F70-8EF1-CD00C55C411D}" type="presParOf" srcId="{62771568-E3C7-4122-A0AF-2B3791827987}" destId="{DD4ABA74-FF49-439D-AA7B-1537B2ED863A}" srcOrd="2" destOrd="0" presId="urn:microsoft.com/office/officeart/2005/8/layout/orgChart1"/>
    <dgm:cxn modelId="{51E709E0-792B-40F8-BF6D-828B0915A49C}" type="presParOf" srcId="{7A5DBAFD-27E6-41EE-A770-0F587F5110CA}" destId="{141C1CFE-650D-41C7-87C4-7D354EE67009}" srcOrd="4" destOrd="0" presId="urn:microsoft.com/office/officeart/2005/8/layout/orgChart1"/>
    <dgm:cxn modelId="{149D6654-E4DE-4F03-9A16-3D255FF5249C}" type="presParOf" srcId="{7A5DBAFD-27E6-41EE-A770-0F587F5110CA}" destId="{46957C76-3F52-4124-AE9E-95A2BA8EA685}" srcOrd="5" destOrd="0" presId="urn:microsoft.com/office/officeart/2005/8/layout/orgChart1"/>
    <dgm:cxn modelId="{68A59975-6A45-4E83-B3B9-5953CEEC33C5}" type="presParOf" srcId="{46957C76-3F52-4124-AE9E-95A2BA8EA685}" destId="{7FEDF116-0DFA-4437-82D1-78DAC33F08B3}" srcOrd="0" destOrd="0" presId="urn:microsoft.com/office/officeart/2005/8/layout/orgChart1"/>
    <dgm:cxn modelId="{8B7F71B1-6585-4369-982E-06C68B34C303}" type="presParOf" srcId="{7FEDF116-0DFA-4437-82D1-78DAC33F08B3}" destId="{F1C69232-30EA-41F9-8931-532B0DF7BC02}" srcOrd="0" destOrd="0" presId="urn:microsoft.com/office/officeart/2005/8/layout/orgChart1"/>
    <dgm:cxn modelId="{3C017F86-FD1D-4584-ADB1-73B6B48C2D22}" type="presParOf" srcId="{7FEDF116-0DFA-4437-82D1-78DAC33F08B3}" destId="{6ABE54A6-4D94-4FEA-8494-BE2B1A97262F}" srcOrd="1" destOrd="0" presId="urn:microsoft.com/office/officeart/2005/8/layout/orgChart1"/>
    <dgm:cxn modelId="{D900D735-3D7D-4EE1-B643-16673A224B6B}" type="presParOf" srcId="{46957C76-3F52-4124-AE9E-95A2BA8EA685}" destId="{8343C362-0D4E-4148-AAB9-6AAE3E2CD733}" srcOrd="1" destOrd="0" presId="urn:microsoft.com/office/officeart/2005/8/layout/orgChart1"/>
    <dgm:cxn modelId="{247F8803-882B-4F3C-8ACC-65B820CD42EB}" type="presParOf" srcId="{46957C76-3F52-4124-AE9E-95A2BA8EA685}" destId="{A03019F4-A9F0-4333-AB03-8E1D69D370E4}" srcOrd="2" destOrd="0" presId="urn:microsoft.com/office/officeart/2005/8/layout/orgChart1"/>
    <dgm:cxn modelId="{5169B0D3-FEF4-4913-B9E2-6E4CD6C7CC64}" type="presParOf" srcId="{7A5DBAFD-27E6-41EE-A770-0F587F5110CA}" destId="{5C5FA10C-F36F-4389-9918-C86F1D8F2EA8}" srcOrd="6" destOrd="0" presId="urn:microsoft.com/office/officeart/2005/8/layout/orgChart1"/>
    <dgm:cxn modelId="{7A23DDEB-34E0-4E48-8620-58C88B2E56B4}" type="presParOf" srcId="{7A5DBAFD-27E6-41EE-A770-0F587F5110CA}" destId="{AD8E1509-FDED-44C3-A8A2-42EDBED5B23D}" srcOrd="7" destOrd="0" presId="urn:microsoft.com/office/officeart/2005/8/layout/orgChart1"/>
    <dgm:cxn modelId="{654A081D-B1F3-42C1-A18D-39A72FB1E064}" type="presParOf" srcId="{AD8E1509-FDED-44C3-A8A2-42EDBED5B23D}" destId="{E5F12681-BB83-4621-81D4-532EBBCB311D}" srcOrd="0" destOrd="0" presId="urn:microsoft.com/office/officeart/2005/8/layout/orgChart1"/>
    <dgm:cxn modelId="{1212196F-041A-492B-904F-EE96EDFB17F0}" type="presParOf" srcId="{E5F12681-BB83-4621-81D4-532EBBCB311D}" destId="{E93ECC1B-5290-46CE-83F8-D957228C7951}" srcOrd="0" destOrd="0" presId="urn:microsoft.com/office/officeart/2005/8/layout/orgChart1"/>
    <dgm:cxn modelId="{632B346D-F419-4CC8-A9AE-EE2630F94493}" type="presParOf" srcId="{E5F12681-BB83-4621-81D4-532EBBCB311D}" destId="{C0115E62-8EB4-48FC-B41D-5EE4E2606A12}" srcOrd="1" destOrd="0" presId="urn:microsoft.com/office/officeart/2005/8/layout/orgChart1"/>
    <dgm:cxn modelId="{72EDE3ED-5158-417F-A80C-DCA6C1C2FBFC}" type="presParOf" srcId="{AD8E1509-FDED-44C3-A8A2-42EDBED5B23D}" destId="{0A861AD6-ED39-48F7-9AB9-ED8A1FE92EFE}" srcOrd="1" destOrd="0" presId="urn:microsoft.com/office/officeart/2005/8/layout/orgChart1"/>
    <dgm:cxn modelId="{2954658E-7101-4270-B3AF-681FA17AF1C8}" type="presParOf" srcId="{AD8E1509-FDED-44C3-A8A2-42EDBED5B23D}" destId="{8107D50B-877E-4446-A69D-BF8C9F95BEAC}" srcOrd="2" destOrd="0" presId="urn:microsoft.com/office/officeart/2005/8/layout/orgChart1"/>
    <dgm:cxn modelId="{ADA3A4DF-187F-4881-9D9D-AD790BF68480}" type="presParOf" srcId="{7A5DBAFD-27E6-41EE-A770-0F587F5110CA}" destId="{44334955-FC7D-49CA-BCA4-59A4AFB8CF33}" srcOrd="8" destOrd="0" presId="urn:microsoft.com/office/officeart/2005/8/layout/orgChart1"/>
    <dgm:cxn modelId="{621D1E07-FE81-4C97-BB5F-A76615AD3D43}" type="presParOf" srcId="{7A5DBAFD-27E6-41EE-A770-0F587F5110CA}" destId="{90E9D7E3-EA45-4A50-A32B-EE2BF4385FDD}" srcOrd="9" destOrd="0" presId="urn:microsoft.com/office/officeart/2005/8/layout/orgChart1"/>
    <dgm:cxn modelId="{1EC0CE4A-AABB-4F3E-A93A-531C2E41674F}" type="presParOf" srcId="{90E9D7E3-EA45-4A50-A32B-EE2BF4385FDD}" destId="{36EDC0EB-5D31-4E13-A752-7A9E6DDBB549}" srcOrd="0" destOrd="0" presId="urn:microsoft.com/office/officeart/2005/8/layout/orgChart1"/>
    <dgm:cxn modelId="{AE701A62-93B3-4FB3-AFB3-DF9F43387D40}" type="presParOf" srcId="{36EDC0EB-5D31-4E13-A752-7A9E6DDBB549}" destId="{CF87B632-7FFC-4D2E-9B0B-CE759AE9A1A5}" srcOrd="0" destOrd="0" presId="urn:microsoft.com/office/officeart/2005/8/layout/orgChart1"/>
    <dgm:cxn modelId="{5503CE20-0895-4E89-B275-DED6E33ECBBA}" type="presParOf" srcId="{36EDC0EB-5D31-4E13-A752-7A9E6DDBB549}" destId="{1EE6EEAC-4481-4404-B5C0-2412816BE297}" srcOrd="1" destOrd="0" presId="urn:microsoft.com/office/officeart/2005/8/layout/orgChart1"/>
    <dgm:cxn modelId="{0D4EEF2A-CC30-4CCB-99B7-46EE4F04543B}" type="presParOf" srcId="{90E9D7E3-EA45-4A50-A32B-EE2BF4385FDD}" destId="{8D40CB10-2954-4660-B798-4FE18872D034}" srcOrd="1" destOrd="0" presId="urn:microsoft.com/office/officeart/2005/8/layout/orgChart1"/>
    <dgm:cxn modelId="{3ECDF665-F870-4991-8E36-AE93C07702B3}" type="presParOf" srcId="{90E9D7E3-EA45-4A50-A32B-EE2BF4385FDD}" destId="{8BF29683-5977-43AC-9AB0-B4E55C1DAB07}" srcOrd="2" destOrd="0" presId="urn:microsoft.com/office/officeart/2005/8/layout/orgChart1"/>
    <dgm:cxn modelId="{AE7F218D-07D5-48B5-90E3-C9CF3AF9208D}" type="presParOf" srcId="{7A5DBAFD-27E6-41EE-A770-0F587F5110CA}" destId="{CDDFCF65-7CE4-4731-B421-A57C3E814C31}" srcOrd="10" destOrd="0" presId="urn:microsoft.com/office/officeart/2005/8/layout/orgChart1"/>
    <dgm:cxn modelId="{BB8AF35F-752E-4546-AA7D-732CDB670E92}" type="presParOf" srcId="{7A5DBAFD-27E6-41EE-A770-0F587F5110CA}" destId="{1CEA9A81-785F-47F4-8FED-789806084155}" srcOrd="11" destOrd="0" presId="urn:microsoft.com/office/officeart/2005/8/layout/orgChart1"/>
    <dgm:cxn modelId="{7D47E91F-D985-48F1-9DC6-E7F84F0F4A92}" type="presParOf" srcId="{1CEA9A81-785F-47F4-8FED-789806084155}" destId="{DC60F700-D81B-40AF-B133-609921F747D0}" srcOrd="0" destOrd="0" presId="urn:microsoft.com/office/officeart/2005/8/layout/orgChart1"/>
    <dgm:cxn modelId="{1E934D8F-33DA-4CAB-BEC0-0A0945D177D3}" type="presParOf" srcId="{DC60F700-D81B-40AF-B133-609921F747D0}" destId="{7FFB39FE-E631-4E21-9F5B-AA76D21E4EBC}" srcOrd="0" destOrd="0" presId="urn:microsoft.com/office/officeart/2005/8/layout/orgChart1"/>
    <dgm:cxn modelId="{2ED0DBAD-8A42-44A1-A2D6-85EAF18F9B32}" type="presParOf" srcId="{DC60F700-D81B-40AF-B133-609921F747D0}" destId="{74659B6E-62D9-43C7-83ED-FFCEE4D74DF0}" srcOrd="1" destOrd="0" presId="urn:microsoft.com/office/officeart/2005/8/layout/orgChart1"/>
    <dgm:cxn modelId="{9FE853B3-98FE-4954-AEB2-5504C38E0333}" type="presParOf" srcId="{1CEA9A81-785F-47F4-8FED-789806084155}" destId="{E53D30B8-07F9-4890-A123-397CE6C1204B}" srcOrd="1" destOrd="0" presId="urn:microsoft.com/office/officeart/2005/8/layout/orgChart1"/>
    <dgm:cxn modelId="{C9C95D51-C04E-4A44-9A26-49C43E57AD80}" type="presParOf" srcId="{1CEA9A81-785F-47F4-8FED-789806084155}" destId="{3235E497-1889-42E9-A8A3-7DC4F38F36FD}" srcOrd="2" destOrd="0" presId="urn:microsoft.com/office/officeart/2005/8/layout/orgChart1"/>
    <dgm:cxn modelId="{ECF98819-93FC-46EB-96C7-3B002AAD4F5A}" type="presParOf" srcId="{7A5DBAFD-27E6-41EE-A770-0F587F5110CA}" destId="{B93617CF-882F-4D01-A2C7-2D666532B609}" srcOrd="12" destOrd="0" presId="urn:microsoft.com/office/officeart/2005/8/layout/orgChart1"/>
    <dgm:cxn modelId="{CC81D21D-C9DE-442F-9A07-F43C5309FD71}" type="presParOf" srcId="{7A5DBAFD-27E6-41EE-A770-0F587F5110CA}" destId="{DDD84D31-C11F-49E0-B2EA-BEA2402DB9BE}" srcOrd="13" destOrd="0" presId="urn:microsoft.com/office/officeart/2005/8/layout/orgChart1"/>
    <dgm:cxn modelId="{A8B7982C-C813-46D7-A1A4-A294F025894B}" type="presParOf" srcId="{DDD84D31-C11F-49E0-B2EA-BEA2402DB9BE}" destId="{B94B5C99-D423-4DD4-A8F7-E3C67995FD78}" srcOrd="0" destOrd="0" presId="urn:microsoft.com/office/officeart/2005/8/layout/orgChart1"/>
    <dgm:cxn modelId="{91A8EA00-0225-4B23-9D23-A598C073E5AF}" type="presParOf" srcId="{B94B5C99-D423-4DD4-A8F7-E3C67995FD78}" destId="{755053C7-59AF-4A9F-BF29-99BBB30FAE24}" srcOrd="0" destOrd="0" presId="urn:microsoft.com/office/officeart/2005/8/layout/orgChart1"/>
    <dgm:cxn modelId="{68A9CB37-F838-4444-AD03-D7418A96C6B8}" type="presParOf" srcId="{B94B5C99-D423-4DD4-A8F7-E3C67995FD78}" destId="{429F4F43-4BB5-4A48-BB86-5F40FE2D112F}" srcOrd="1" destOrd="0" presId="urn:microsoft.com/office/officeart/2005/8/layout/orgChart1"/>
    <dgm:cxn modelId="{7FAFFE09-CD06-4C1D-B25E-E6A6F86B9314}" type="presParOf" srcId="{DDD84D31-C11F-49E0-B2EA-BEA2402DB9BE}" destId="{EC2E1978-F91F-401B-A54A-605EBBF5B3EC}" srcOrd="1" destOrd="0" presId="urn:microsoft.com/office/officeart/2005/8/layout/orgChart1"/>
    <dgm:cxn modelId="{FD18CE5E-7D2D-40F9-8CBC-14F983A55AA5}" type="presParOf" srcId="{DDD84D31-C11F-49E0-B2EA-BEA2402DB9BE}" destId="{2BBBBCFB-E686-4156-B291-D0FBD783A7C7}" srcOrd="2" destOrd="0" presId="urn:microsoft.com/office/officeart/2005/8/layout/orgChart1"/>
    <dgm:cxn modelId="{1F6BFF4B-353E-4D97-B4E7-23BA900B63E6}" type="presParOf" srcId="{695E3F07-AD3F-4574-9BDD-01E68DDE590C}" destId="{19F54D58-297B-4639-BFCA-4D3D23BBA5E9}" srcOrd="2" destOrd="0" presId="urn:microsoft.com/office/officeart/2005/8/layout/orgChart1"/>
    <dgm:cxn modelId="{2CF6F222-E8DB-49E8-8DCA-03DD8353675F}" type="presParOf" srcId="{8532A850-9275-4F24-9643-1B24C751387B}" destId="{D6107709-4E03-440F-8470-78EF332C57EF}" srcOrd="2" destOrd="0" presId="urn:microsoft.com/office/officeart/2005/8/layout/orgChart1"/>
    <dgm:cxn modelId="{E9B9BE5F-25A3-4D9D-B50E-9A0DAEDCC568}" type="presParOf" srcId="{8532A850-9275-4F24-9643-1B24C751387B}" destId="{C81001FC-C3B2-4E4F-8C9C-2461BB1E27D2}" srcOrd="3" destOrd="0" presId="urn:microsoft.com/office/officeart/2005/8/layout/orgChart1"/>
    <dgm:cxn modelId="{F758CE05-3D05-4E55-8E45-5DCB82FFB40D}" type="presParOf" srcId="{C81001FC-C3B2-4E4F-8C9C-2461BB1E27D2}" destId="{DD407A29-62A6-46D4-90DF-9D8219E2AA16}" srcOrd="0" destOrd="0" presId="urn:microsoft.com/office/officeart/2005/8/layout/orgChart1"/>
    <dgm:cxn modelId="{3B4D600E-0199-4D56-8BB3-AEAF2BF2DBDF}" type="presParOf" srcId="{DD407A29-62A6-46D4-90DF-9D8219E2AA16}" destId="{FA5ED5CF-532A-4CE3-97DD-B26EEBD6383A}" srcOrd="0" destOrd="0" presId="urn:microsoft.com/office/officeart/2005/8/layout/orgChart1"/>
    <dgm:cxn modelId="{DDFB5774-7C37-47E0-AB38-08CBB5E715D6}" type="presParOf" srcId="{DD407A29-62A6-46D4-90DF-9D8219E2AA16}" destId="{3E98B751-8AF8-4817-B9B7-C96D79303819}" srcOrd="1" destOrd="0" presId="urn:microsoft.com/office/officeart/2005/8/layout/orgChart1"/>
    <dgm:cxn modelId="{65CBE086-F013-4870-80BF-36A697C58777}" type="presParOf" srcId="{C81001FC-C3B2-4E4F-8C9C-2461BB1E27D2}" destId="{BDA03BEE-DD03-4C63-B308-604911D05B80}" srcOrd="1" destOrd="0" presId="urn:microsoft.com/office/officeart/2005/8/layout/orgChart1"/>
    <dgm:cxn modelId="{BDF00517-8DAE-4EDC-887B-B8E85EA76F1F}" type="presParOf" srcId="{BDA03BEE-DD03-4C63-B308-604911D05B80}" destId="{8C14F573-0118-4F92-9337-5D3044813343}" srcOrd="0" destOrd="0" presId="urn:microsoft.com/office/officeart/2005/8/layout/orgChart1"/>
    <dgm:cxn modelId="{2E512A0F-AE23-4B88-A1EE-2802CBA59113}" type="presParOf" srcId="{BDA03BEE-DD03-4C63-B308-604911D05B80}" destId="{8DD1E2D7-C745-46B1-99C3-C42A4B488783}" srcOrd="1" destOrd="0" presId="urn:microsoft.com/office/officeart/2005/8/layout/orgChart1"/>
    <dgm:cxn modelId="{5D1AB865-5B93-4EFB-903E-0DC1E80F4C37}" type="presParOf" srcId="{8DD1E2D7-C745-46B1-99C3-C42A4B488783}" destId="{0FE583DF-8CFA-467B-AA34-F5B093C3D6DC}" srcOrd="0" destOrd="0" presId="urn:microsoft.com/office/officeart/2005/8/layout/orgChart1"/>
    <dgm:cxn modelId="{319E3F28-B598-4DBD-975B-C9B88C42F64C}" type="presParOf" srcId="{0FE583DF-8CFA-467B-AA34-F5B093C3D6DC}" destId="{750B14D4-6201-44DD-90B7-1A542D82CFBB}" srcOrd="0" destOrd="0" presId="urn:microsoft.com/office/officeart/2005/8/layout/orgChart1"/>
    <dgm:cxn modelId="{453DAEDE-65DB-403C-A363-0B9E68961572}" type="presParOf" srcId="{0FE583DF-8CFA-467B-AA34-F5B093C3D6DC}" destId="{144EAAE6-C3D8-4057-9D0D-8FD3D7A19D56}" srcOrd="1" destOrd="0" presId="urn:microsoft.com/office/officeart/2005/8/layout/orgChart1"/>
    <dgm:cxn modelId="{89729BD0-6C6A-4D73-9A13-84CE56DD5550}" type="presParOf" srcId="{8DD1E2D7-C745-46B1-99C3-C42A4B488783}" destId="{E075DA21-065C-44E8-A202-C9BE87F047DF}" srcOrd="1" destOrd="0" presId="urn:microsoft.com/office/officeart/2005/8/layout/orgChart1"/>
    <dgm:cxn modelId="{DEDB75C8-DF9E-4C9C-9D52-171C59CC6963}" type="presParOf" srcId="{E075DA21-065C-44E8-A202-C9BE87F047DF}" destId="{ECC944BC-F3B2-4173-BE22-796FF09C3044}" srcOrd="0" destOrd="0" presId="urn:microsoft.com/office/officeart/2005/8/layout/orgChart1"/>
    <dgm:cxn modelId="{1EB06ADD-7B8F-4B99-94F2-320720616923}" type="presParOf" srcId="{E075DA21-065C-44E8-A202-C9BE87F047DF}" destId="{F34D8779-91EB-432C-B3E9-724A4075B4AD}" srcOrd="1" destOrd="0" presId="urn:microsoft.com/office/officeart/2005/8/layout/orgChart1"/>
    <dgm:cxn modelId="{39BBCF12-A5F9-49D9-B594-FF6001ACB85B}" type="presParOf" srcId="{F34D8779-91EB-432C-B3E9-724A4075B4AD}" destId="{AC541AAF-65FB-400F-B203-2D367349E458}" srcOrd="0" destOrd="0" presId="urn:microsoft.com/office/officeart/2005/8/layout/orgChart1"/>
    <dgm:cxn modelId="{AE126029-5781-4544-A54F-1C3708F46324}" type="presParOf" srcId="{AC541AAF-65FB-400F-B203-2D367349E458}" destId="{680A5B25-A937-4C61-AA64-7B71EDEF1928}" srcOrd="0" destOrd="0" presId="urn:microsoft.com/office/officeart/2005/8/layout/orgChart1"/>
    <dgm:cxn modelId="{90E4BA35-1527-489A-803E-E01E8939922B}" type="presParOf" srcId="{AC541AAF-65FB-400F-B203-2D367349E458}" destId="{B5B229B3-1CA7-4855-952C-DD1E650C2D5E}" srcOrd="1" destOrd="0" presId="urn:microsoft.com/office/officeart/2005/8/layout/orgChart1"/>
    <dgm:cxn modelId="{BD698968-B8C8-4BD9-9C8D-8E099599D0BF}" type="presParOf" srcId="{F34D8779-91EB-432C-B3E9-724A4075B4AD}" destId="{87BC84C8-2DB8-4E94-8B85-C487A4686680}" srcOrd="1" destOrd="0" presId="urn:microsoft.com/office/officeart/2005/8/layout/orgChart1"/>
    <dgm:cxn modelId="{E880B840-05F5-452D-8B85-372F0305DE57}" type="presParOf" srcId="{87BC84C8-2DB8-4E94-8B85-C487A4686680}" destId="{270F6803-410C-4BED-8801-F7A2D0EEB98E}" srcOrd="0" destOrd="0" presId="urn:microsoft.com/office/officeart/2005/8/layout/orgChart1"/>
    <dgm:cxn modelId="{56F8D3EE-239C-4520-9655-9D39C75B8499}" type="presParOf" srcId="{87BC84C8-2DB8-4E94-8B85-C487A4686680}" destId="{4EFC5A8F-867C-4D79-9C76-F33DAFC08F0D}" srcOrd="1" destOrd="0" presId="urn:microsoft.com/office/officeart/2005/8/layout/orgChart1"/>
    <dgm:cxn modelId="{DC5102F4-5ED4-44C7-A6D8-86FA70614915}" type="presParOf" srcId="{4EFC5A8F-867C-4D79-9C76-F33DAFC08F0D}" destId="{FE69D7E6-F97F-48BF-A368-059F166CD9F6}" srcOrd="0" destOrd="0" presId="urn:microsoft.com/office/officeart/2005/8/layout/orgChart1"/>
    <dgm:cxn modelId="{717FA41B-C7B4-4C27-9AB2-BA8AD400C60B}" type="presParOf" srcId="{FE69D7E6-F97F-48BF-A368-059F166CD9F6}" destId="{E8F68993-1AB3-4A07-A0D3-72ABB57509CA}" srcOrd="0" destOrd="0" presId="urn:microsoft.com/office/officeart/2005/8/layout/orgChart1"/>
    <dgm:cxn modelId="{FE109EF7-77CE-4BBC-BE2F-2D8B758C1381}" type="presParOf" srcId="{FE69D7E6-F97F-48BF-A368-059F166CD9F6}" destId="{16CFCC70-E0DA-482D-9018-9C2DBEF49F76}" srcOrd="1" destOrd="0" presId="urn:microsoft.com/office/officeart/2005/8/layout/orgChart1"/>
    <dgm:cxn modelId="{7FEE82AB-0C5D-430F-93EF-617F2064383A}" type="presParOf" srcId="{4EFC5A8F-867C-4D79-9C76-F33DAFC08F0D}" destId="{9C102D59-8373-467D-9669-F68107ABB620}" srcOrd="1" destOrd="0" presId="urn:microsoft.com/office/officeart/2005/8/layout/orgChart1"/>
    <dgm:cxn modelId="{2865A379-48C1-4282-A6C9-49A9A7EBDC6D}" type="presParOf" srcId="{4EFC5A8F-867C-4D79-9C76-F33DAFC08F0D}" destId="{60D0D73E-C5B3-42C7-85DC-5A73DCFDC010}" srcOrd="2" destOrd="0" presId="urn:microsoft.com/office/officeart/2005/8/layout/orgChart1"/>
    <dgm:cxn modelId="{DE04F22C-B79A-432C-BD21-E6B114B6EC08}" type="presParOf" srcId="{87BC84C8-2DB8-4E94-8B85-C487A4686680}" destId="{A7D1C803-9A2F-4B50-AD8D-C2FAF0285182}" srcOrd="2" destOrd="0" presId="urn:microsoft.com/office/officeart/2005/8/layout/orgChart1"/>
    <dgm:cxn modelId="{A8321AD5-DE78-40AF-AB2F-99471C861612}" type="presParOf" srcId="{87BC84C8-2DB8-4E94-8B85-C487A4686680}" destId="{C87FF8B5-AC28-40DD-82E6-7DEA24F54C22}" srcOrd="3" destOrd="0" presId="urn:microsoft.com/office/officeart/2005/8/layout/orgChart1"/>
    <dgm:cxn modelId="{DE14B08E-8605-4BD7-B4F6-B8E1BA9E8083}" type="presParOf" srcId="{C87FF8B5-AC28-40DD-82E6-7DEA24F54C22}" destId="{B62238F0-41DD-4C65-A650-AE5EB58BBC1F}" srcOrd="0" destOrd="0" presId="urn:microsoft.com/office/officeart/2005/8/layout/orgChart1"/>
    <dgm:cxn modelId="{EE617EC6-0E87-449C-B7B5-F26FFDCC83FF}" type="presParOf" srcId="{B62238F0-41DD-4C65-A650-AE5EB58BBC1F}" destId="{DC3DC789-4977-43A1-A6C8-5068B610A6D7}" srcOrd="0" destOrd="0" presId="urn:microsoft.com/office/officeart/2005/8/layout/orgChart1"/>
    <dgm:cxn modelId="{D4513A49-2CBC-4894-B004-DC83A4EE5FE8}" type="presParOf" srcId="{B62238F0-41DD-4C65-A650-AE5EB58BBC1F}" destId="{DC9BA917-A693-47E7-8D5F-C57A73CC0D55}" srcOrd="1" destOrd="0" presId="urn:microsoft.com/office/officeart/2005/8/layout/orgChart1"/>
    <dgm:cxn modelId="{78BB30F0-AC98-482B-8606-E51B83331439}" type="presParOf" srcId="{C87FF8B5-AC28-40DD-82E6-7DEA24F54C22}" destId="{476BC4EA-F64A-4C98-8559-DE9F555B3192}" srcOrd="1" destOrd="0" presId="urn:microsoft.com/office/officeart/2005/8/layout/orgChart1"/>
    <dgm:cxn modelId="{131C076A-0DEB-4C3F-A7BC-B942473BF209}" type="presParOf" srcId="{C87FF8B5-AC28-40DD-82E6-7DEA24F54C22}" destId="{398D1128-C1CB-4712-887C-4C18BB433A12}" srcOrd="2" destOrd="0" presId="urn:microsoft.com/office/officeart/2005/8/layout/orgChart1"/>
    <dgm:cxn modelId="{78B95330-8E4F-436B-907F-7AB2B3C8DFEB}" type="presParOf" srcId="{87BC84C8-2DB8-4E94-8B85-C487A4686680}" destId="{DB8EA376-392A-4B80-A821-5BFA2185C8E0}" srcOrd="4" destOrd="0" presId="urn:microsoft.com/office/officeart/2005/8/layout/orgChart1"/>
    <dgm:cxn modelId="{5F3906A6-2414-4F5B-9CE3-A804901C6C80}" type="presParOf" srcId="{87BC84C8-2DB8-4E94-8B85-C487A4686680}" destId="{DF093378-B6A4-4841-841D-ACED344F8E99}" srcOrd="5" destOrd="0" presId="urn:microsoft.com/office/officeart/2005/8/layout/orgChart1"/>
    <dgm:cxn modelId="{18C49B68-6002-4516-888A-AD6263D2E8D4}" type="presParOf" srcId="{DF093378-B6A4-4841-841D-ACED344F8E99}" destId="{78EBF959-F842-41B0-AA48-9949F6D8692F}" srcOrd="0" destOrd="0" presId="urn:microsoft.com/office/officeart/2005/8/layout/orgChart1"/>
    <dgm:cxn modelId="{4C445905-D5D7-4DC0-AE6B-C975161DA3CA}" type="presParOf" srcId="{78EBF959-F842-41B0-AA48-9949F6D8692F}" destId="{A6BCC45E-7C72-42A3-AAB7-4D1E25E6C509}" srcOrd="0" destOrd="0" presId="urn:microsoft.com/office/officeart/2005/8/layout/orgChart1"/>
    <dgm:cxn modelId="{5F6EC1E2-BD99-4D54-BC46-0BDB2CB9D824}" type="presParOf" srcId="{78EBF959-F842-41B0-AA48-9949F6D8692F}" destId="{19F8E121-E3D5-4B5D-B4D5-4A2F08D4C474}" srcOrd="1" destOrd="0" presId="urn:microsoft.com/office/officeart/2005/8/layout/orgChart1"/>
    <dgm:cxn modelId="{7565BB90-DA9C-4E5B-BE9B-208A334B0E6A}" type="presParOf" srcId="{DF093378-B6A4-4841-841D-ACED344F8E99}" destId="{E2127EA8-DB91-4F86-9119-2366308A735D}" srcOrd="1" destOrd="0" presId="urn:microsoft.com/office/officeart/2005/8/layout/orgChart1"/>
    <dgm:cxn modelId="{DF6BADBD-927A-404F-B494-3AB4562EC30F}" type="presParOf" srcId="{DF093378-B6A4-4841-841D-ACED344F8E99}" destId="{C34F1CFD-2161-4920-B93E-BCDD7ECC72EB}" srcOrd="2" destOrd="0" presId="urn:microsoft.com/office/officeart/2005/8/layout/orgChart1"/>
    <dgm:cxn modelId="{063591A3-DBED-4940-8C06-94907F31B0EA}" type="presParOf" srcId="{87BC84C8-2DB8-4E94-8B85-C487A4686680}" destId="{C33BFCC2-D552-4FCF-B441-02669BAC2FD9}" srcOrd="6" destOrd="0" presId="urn:microsoft.com/office/officeart/2005/8/layout/orgChart1"/>
    <dgm:cxn modelId="{97812424-2D26-4B95-8BCF-349ABFDF0D42}" type="presParOf" srcId="{87BC84C8-2DB8-4E94-8B85-C487A4686680}" destId="{54A467EF-C953-4A27-A087-6C04C516DAC9}" srcOrd="7" destOrd="0" presId="urn:microsoft.com/office/officeart/2005/8/layout/orgChart1"/>
    <dgm:cxn modelId="{952F108F-DC9D-457F-B6B8-CEB89E00F8FC}" type="presParOf" srcId="{54A467EF-C953-4A27-A087-6C04C516DAC9}" destId="{05FC6010-1500-4227-B287-9727525AA857}" srcOrd="0" destOrd="0" presId="urn:microsoft.com/office/officeart/2005/8/layout/orgChart1"/>
    <dgm:cxn modelId="{70E8B407-0D4D-47FC-9208-677AC17CD111}" type="presParOf" srcId="{05FC6010-1500-4227-B287-9727525AA857}" destId="{AD686A69-3F8E-4FBF-B1B8-0A214714B0BC}" srcOrd="0" destOrd="0" presId="urn:microsoft.com/office/officeart/2005/8/layout/orgChart1"/>
    <dgm:cxn modelId="{E44E6F01-3E7A-48FB-9523-33B26FC1EDCC}" type="presParOf" srcId="{05FC6010-1500-4227-B287-9727525AA857}" destId="{58DD8882-0FB0-4226-8A60-EF53E21C1347}" srcOrd="1" destOrd="0" presId="urn:microsoft.com/office/officeart/2005/8/layout/orgChart1"/>
    <dgm:cxn modelId="{4EA49A67-9E8F-4866-BC05-473318D9089B}" type="presParOf" srcId="{54A467EF-C953-4A27-A087-6C04C516DAC9}" destId="{1234B57C-B873-4A91-94B8-9B7393C09108}" srcOrd="1" destOrd="0" presId="urn:microsoft.com/office/officeart/2005/8/layout/orgChart1"/>
    <dgm:cxn modelId="{CB43B396-05C4-463E-B666-ACF834A79ED0}" type="presParOf" srcId="{54A467EF-C953-4A27-A087-6C04C516DAC9}" destId="{93207681-EBB9-4E12-A0AF-B13B822CE6B9}" srcOrd="2" destOrd="0" presId="urn:microsoft.com/office/officeart/2005/8/layout/orgChart1"/>
    <dgm:cxn modelId="{50FA316B-A9C3-4712-909F-EC4E9E5F83BF}" type="presParOf" srcId="{87BC84C8-2DB8-4E94-8B85-C487A4686680}" destId="{DC9D705F-D671-4C42-BFEA-8A9BB7C7A070}" srcOrd="8" destOrd="0" presId="urn:microsoft.com/office/officeart/2005/8/layout/orgChart1"/>
    <dgm:cxn modelId="{EA331A23-159D-40F8-8776-BA23AE7D96CA}" type="presParOf" srcId="{87BC84C8-2DB8-4E94-8B85-C487A4686680}" destId="{C682D14D-123C-4058-A90D-61693B1FC95D}" srcOrd="9" destOrd="0" presId="urn:microsoft.com/office/officeart/2005/8/layout/orgChart1"/>
    <dgm:cxn modelId="{54B7D132-FA99-4166-9F91-070BD9C50A0A}" type="presParOf" srcId="{C682D14D-123C-4058-A90D-61693B1FC95D}" destId="{63DA4550-4DBB-447B-889B-561C091EFC48}" srcOrd="0" destOrd="0" presId="urn:microsoft.com/office/officeart/2005/8/layout/orgChart1"/>
    <dgm:cxn modelId="{38F1848A-C2EF-4268-BE6A-613B1607214E}" type="presParOf" srcId="{63DA4550-4DBB-447B-889B-561C091EFC48}" destId="{5C5CD5B1-BD46-4E35-8EC9-6A67A518FE93}" srcOrd="0" destOrd="0" presId="urn:microsoft.com/office/officeart/2005/8/layout/orgChart1"/>
    <dgm:cxn modelId="{39B3A16B-E268-491A-9B7A-660E15E55753}" type="presParOf" srcId="{63DA4550-4DBB-447B-889B-561C091EFC48}" destId="{1BE7ADBD-40BA-44D2-A470-102DCB3B4347}" srcOrd="1" destOrd="0" presId="urn:microsoft.com/office/officeart/2005/8/layout/orgChart1"/>
    <dgm:cxn modelId="{7A934C6F-902F-49E5-B7F8-A698B2F12614}" type="presParOf" srcId="{C682D14D-123C-4058-A90D-61693B1FC95D}" destId="{BFB15ACA-43DC-406B-8829-A38B7CA2F314}" srcOrd="1" destOrd="0" presId="urn:microsoft.com/office/officeart/2005/8/layout/orgChart1"/>
    <dgm:cxn modelId="{D2E46BF4-07A2-4388-8609-34C596A0F817}" type="presParOf" srcId="{C682D14D-123C-4058-A90D-61693B1FC95D}" destId="{6D688DEC-6E4C-484A-8BC4-9EAC7F11E981}" srcOrd="2" destOrd="0" presId="urn:microsoft.com/office/officeart/2005/8/layout/orgChart1"/>
    <dgm:cxn modelId="{3E88828E-EEE8-46A2-80A4-09E62809E976}" type="presParOf" srcId="{87BC84C8-2DB8-4E94-8B85-C487A4686680}" destId="{C614F2D6-D3E2-4670-B656-97AF82912958}" srcOrd="10" destOrd="0" presId="urn:microsoft.com/office/officeart/2005/8/layout/orgChart1"/>
    <dgm:cxn modelId="{47E1BE4E-00BD-4B22-8CC3-30457EB78EB8}" type="presParOf" srcId="{87BC84C8-2DB8-4E94-8B85-C487A4686680}" destId="{0C157311-B99B-4DE5-8E86-DB0D173123E7}" srcOrd="11" destOrd="0" presId="urn:microsoft.com/office/officeart/2005/8/layout/orgChart1"/>
    <dgm:cxn modelId="{9C35467B-4469-4DD2-BC9C-2AD9BFA0077D}" type="presParOf" srcId="{0C157311-B99B-4DE5-8E86-DB0D173123E7}" destId="{F8C781DE-C047-40DB-8F22-7B1CA7175EDA}" srcOrd="0" destOrd="0" presId="urn:microsoft.com/office/officeart/2005/8/layout/orgChart1"/>
    <dgm:cxn modelId="{741B2126-9464-4582-8694-3840A5F88460}" type="presParOf" srcId="{F8C781DE-C047-40DB-8F22-7B1CA7175EDA}" destId="{0B69047D-A757-48A3-B40C-756572E95038}" srcOrd="0" destOrd="0" presId="urn:microsoft.com/office/officeart/2005/8/layout/orgChart1"/>
    <dgm:cxn modelId="{3BD8564D-0F8F-4EF9-A647-BFD6B5B30FBC}" type="presParOf" srcId="{F8C781DE-C047-40DB-8F22-7B1CA7175EDA}" destId="{3CC289F9-33A5-4C7D-BF95-116BCCA06C56}" srcOrd="1" destOrd="0" presId="urn:microsoft.com/office/officeart/2005/8/layout/orgChart1"/>
    <dgm:cxn modelId="{1F64291B-16DE-4E79-B03F-5D2143B0233E}" type="presParOf" srcId="{0C157311-B99B-4DE5-8E86-DB0D173123E7}" destId="{72C38FEE-B2E6-456C-8772-979476E5CE13}" srcOrd="1" destOrd="0" presId="urn:microsoft.com/office/officeart/2005/8/layout/orgChart1"/>
    <dgm:cxn modelId="{05829101-2D46-4F27-BA3C-BD07540AE0F3}" type="presParOf" srcId="{0C157311-B99B-4DE5-8E86-DB0D173123E7}" destId="{FE1FB506-5BF6-4364-BDC0-1CEB7A999761}" srcOrd="2" destOrd="0" presId="urn:microsoft.com/office/officeart/2005/8/layout/orgChart1"/>
    <dgm:cxn modelId="{69AB0FBF-03C5-4708-83FA-D6CF1F51AA34}" type="presParOf" srcId="{F34D8779-91EB-432C-B3E9-724A4075B4AD}" destId="{7946E63B-8384-486E-A5E4-7367D1886304}" srcOrd="2" destOrd="0" presId="urn:microsoft.com/office/officeart/2005/8/layout/orgChart1"/>
    <dgm:cxn modelId="{90FBF60C-93D8-44D0-BE83-357BA08701A4}" type="presParOf" srcId="{E075DA21-065C-44E8-A202-C9BE87F047DF}" destId="{7A51A0DE-06C3-4EC4-A72D-D0DBD622CD1B}" srcOrd="2" destOrd="0" presId="urn:microsoft.com/office/officeart/2005/8/layout/orgChart1"/>
    <dgm:cxn modelId="{E5B25BA7-5E8A-4B6B-8DC5-726C7BAB26A0}" type="presParOf" srcId="{E075DA21-065C-44E8-A202-C9BE87F047DF}" destId="{042F0103-4E3C-4D79-9E1C-97244E08D2D3}" srcOrd="3" destOrd="0" presId="urn:microsoft.com/office/officeart/2005/8/layout/orgChart1"/>
    <dgm:cxn modelId="{76C42BE9-A455-4B52-AF16-B2B07080D326}" type="presParOf" srcId="{042F0103-4E3C-4D79-9E1C-97244E08D2D3}" destId="{7550EDEE-1AD4-4C19-949E-0B5E908C404F}" srcOrd="0" destOrd="0" presId="urn:microsoft.com/office/officeart/2005/8/layout/orgChart1"/>
    <dgm:cxn modelId="{D95642CF-5627-47B3-A9EB-C13EEB56DFC3}" type="presParOf" srcId="{7550EDEE-1AD4-4C19-949E-0B5E908C404F}" destId="{6E23E89C-6ACA-4AFA-BC76-6A3B1F30F242}" srcOrd="0" destOrd="0" presId="urn:microsoft.com/office/officeart/2005/8/layout/orgChart1"/>
    <dgm:cxn modelId="{0D6C3CAA-12FA-4B71-A445-2C30AE4996B6}" type="presParOf" srcId="{7550EDEE-1AD4-4C19-949E-0B5E908C404F}" destId="{B546781D-39CC-4DAE-9878-4E04208F34D4}" srcOrd="1" destOrd="0" presId="urn:microsoft.com/office/officeart/2005/8/layout/orgChart1"/>
    <dgm:cxn modelId="{503782B8-ECB5-405A-859D-BE2A8DBE8C5C}" type="presParOf" srcId="{042F0103-4E3C-4D79-9E1C-97244E08D2D3}" destId="{09132A93-A88C-49A7-863B-4A35698C29F1}" srcOrd="1" destOrd="0" presId="urn:microsoft.com/office/officeart/2005/8/layout/orgChart1"/>
    <dgm:cxn modelId="{080D6323-9A6D-410E-BF9A-FFB6FD6D72FB}" type="presParOf" srcId="{042F0103-4E3C-4D79-9E1C-97244E08D2D3}" destId="{B832F774-CED9-4947-BDC1-E81D2D973209}" srcOrd="2" destOrd="0" presId="urn:microsoft.com/office/officeart/2005/8/layout/orgChart1"/>
    <dgm:cxn modelId="{1BBD427D-00BD-4D61-AB9E-7C171650D0A5}" type="presParOf" srcId="{E075DA21-065C-44E8-A202-C9BE87F047DF}" destId="{C9B8CF5F-2614-4A69-8B57-EADF4939B639}" srcOrd="4" destOrd="0" presId="urn:microsoft.com/office/officeart/2005/8/layout/orgChart1"/>
    <dgm:cxn modelId="{F3689712-9F05-43E5-965C-044B157DD8B5}" type="presParOf" srcId="{E075DA21-065C-44E8-A202-C9BE87F047DF}" destId="{B6C28A6C-7584-4379-A1C3-E37EC1F3D820}" srcOrd="5" destOrd="0" presId="urn:microsoft.com/office/officeart/2005/8/layout/orgChart1"/>
    <dgm:cxn modelId="{126CB92F-C945-4330-93A2-7BF40ECC1956}" type="presParOf" srcId="{B6C28A6C-7584-4379-A1C3-E37EC1F3D820}" destId="{A2A659F6-E31C-4148-AF26-E1F7D33CE879}" srcOrd="0" destOrd="0" presId="urn:microsoft.com/office/officeart/2005/8/layout/orgChart1"/>
    <dgm:cxn modelId="{2F549B06-A5A5-488A-A08B-052110BBEA3F}" type="presParOf" srcId="{A2A659F6-E31C-4148-AF26-E1F7D33CE879}" destId="{BBD74B4A-6FB9-42D7-81C5-985E8F61226F}" srcOrd="0" destOrd="0" presId="urn:microsoft.com/office/officeart/2005/8/layout/orgChart1"/>
    <dgm:cxn modelId="{77778996-F806-4709-86D0-FCAA34C7B1E2}" type="presParOf" srcId="{A2A659F6-E31C-4148-AF26-E1F7D33CE879}" destId="{3B666E37-2536-44CA-835B-FFCDD0EC1448}" srcOrd="1" destOrd="0" presId="urn:microsoft.com/office/officeart/2005/8/layout/orgChart1"/>
    <dgm:cxn modelId="{336B5FAE-CEAB-4A1F-8116-FD712BE7C58D}" type="presParOf" srcId="{B6C28A6C-7584-4379-A1C3-E37EC1F3D820}" destId="{F5E4C631-2369-4A29-9BAA-DF7DFE051EBB}" srcOrd="1" destOrd="0" presId="urn:microsoft.com/office/officeart/2005/8/layout/orgChart1"/>
    <dgm:cxn modelId="{34523B5A-7183-4430-AE7E-CBB50C330FAF}" type="presParOf" srcId="{F5E4C631-2369-4A29-9BAA-DF7DFE051EBB}" destId="{64402B1F-3DC1-431C-B730-EA1AE34F1B54}" srcOrd="0" destOrd="0" presId="urn:microsoft.com/office/officeart/2005/8/layout/orgChart1"/>
    <dgm:cxn modelId="{7EFBED67-A947-4735-A075-5A59F78E24DD}" type="presParOf" srcId="{F5E4C631-2369-4A29-9BAA-DF7DFE051EBB}" destId="{1D5A847F-5D40-4E36-AF2E-9E74EACC35D9}" srcOrd="1" destOrd="0" presId="urn:microsoft.com/office/officeart/2005/8/layout/orgChart1"/>
    <dgm:cxn modelId="{5DE6B759-D97C-47AE-BA55-8075DD4C1A15}" type="presParOf" srcId="{1D5A847F-5D40-4E36-AF2E-9E74EACC35D9}" destId="{2AC79C76-74E5-4548-8B54-2DC9C2B945C8}" srcOrd="0" destOrd="0" presId="urn:microsoft.com/office/officeart/2005/8/layout/orgChart1"/>
    <dgm:cxn modelId="{C5D7D9E7-3F27-4773-B43E-2F2B24C7FD66}" type="presParOf" srcId="{2AC79C76-74E5-4548-8B54-2DC9C2B945C8}" destId="{62BE2C7D-F2E3-4F59-AB51-84CC93079662}" srcOrd="0" destOrd="0" presId="urn:microsoft.com/office/officeart/2005/8/layout/orgChart1"/>
    <dgm:cxn modelId="{49EB9B15-9012-4033-AE33-784F61B256DF}" type="presParOf" srcId="{2AC79C76-74E5-4548-8B54-2DC9C2B945C8}" destId="{F4EEDD2A-DF04-49F0-8327-9D99E395537D}" srcOrd="1" destOrd="0" presId="urn:microsoft.com/office/officeart/2005/8/layout/orgChart1"/>
    <dgm:cxn modelId="{4EE6E87B-3ACB-4C9B-B336-E7C4BB9E8EC7}" type="presParOf" srcId="{1D5A847F-5D40-4E36-AF2E-9E74EACC35D9}" destId="{24E48466-DF24-4836-BA91-7A2DDE319017}" srcOrd="1" destOrd="0" presId="urn:microsoft.com/office/officeart/2005/8/layout/orgChart1"/>
    <dgm:cxn modelId="{8AD5541D-2DC5-4ECC-9564-D63D472188C0}" type="presParOf" srcId="{1D5A847F-5D40-4E36-AF2E-9E74EACC35D9}" destId="{7C4F6241-39FA-4DEB-A2DC-CA63AFAB0EB0}" srcOrd="2" destOrd="0" presId="urn:microsoft.com/office/officeart/2005/8/layout/orgChart1"/>
    <dgm:cxn modelId="{D7999261-49C0-4C9B-A096-2942DD5F8339}" type="presParOf" srcId="{F5E4C631-2369-4A29-9BAA-DF7DFE051EBB}" destId="{47C6584E-A9B0-4103-A971-95A273AA0BA6}" srcOrd="2" destOrd="0" presId="urn:microsoft.com/office/officeart/2005/8/layout/orgChart1"/>
    <dgm:cxn modelId="{8EE73741-3762-4B4A-8941-77EAA5EB390C}" type="presParOf" srcId="{F5E4C631-2369-4A29-9BAA-DF7DFE051EBB}" destId="{D00D7364-953B-4E92-B907-3595418DDAB4}" srcOrd="3" destOrd="0" presId="urn:microsoft.com/office/officeart/2005/8/layout/orgChart1"/>
    <dgm:cxn modelId="{22968ECF-4F68-46B0-9B5B-9B4C3632B493}" type="presParOf" srcId="{D00D7364-953B-4E92-B907-3595418DDAB4}" destId="{80E3B443-3911-4210-94CB-5E607B164438}" srcOrd="0" destOrd="0" presId="urn:microsoft.com/office/officeart/2005/8/layout/orgChart1"/>
    <dgm:cxn modelId="{0E8EAABE-1652-4E2B-9176-789DDF489608}" type="presParOf" srcId="{80E3B443-3911-4210-94CB-5E607B164438}" destId="{327F9DBA-52FA-4B1B-9F03-C157A3DE81F1}" srcOrd="0" destOrd="0" presId="urn:microsoft.com/office/officeart/2005/8/layout/orgChart1"/>
    <dgm:cxn modelId="{523E1164-6971-4149-96E2-A5F7D5C4D7EC}" type="presParOf" srcId="{80E3B443-3911-4210-94CB-5E607B164438}" destId="{608EDC99-6887-4180-A7F2-A26360CFF893}" srcOrd="1" destOrd="0" presId="urn:microsoft.com/office/officeart/2005/8/layout/orgChart1"/>
    <dgm:cxn modelId="{88F7BA2D-8EC1-41BF-86B5-509FC8B53518}" type="presParOf" srcId="{D00D7364-953B-4E92-B907-3595418DDAB4}" destId="{3C6A40EF-6385-4C84-8DDD-D4DBA5AA0ABF}" srcOrd="1" destOrd="0" presId="urn:microsoft.com/office/officeart/2005/8/layout/orgChart1"/>
    <dgm:cxn modelId="{59C7EEA5-C8D5-4235-8E06-99B7F3571CF0}" type="presParOf" srcId="{D00D7364-953B-4E92-B907-3595418DDAB4}" destId="{321A6802-1A8E-4139-926C-E23A62557437}" srcOrd="2" destOrd="0" presId="urn:microsoft.com/office/officeart/2005/8/layout/orgChart1"/>
    <dgm:cxn modelId="{383345EF-C174-4568-A9DE-4CF3FF7D4C08}" type="presParOf" srcId="{F5E4C631-2369-4A29-9BAA-DF7DFE051EBB}" destId="{57FB7FC5-BAE3-49FF-A6AB-B11DC916F04D}" srcOrd="4" destOrd="0" presId="urn:microsoft.com/office/officeart/2005/8/layout/orgChart1"/>
    <dgm:cxn modelId="{4B49AC84-61A2-4B9C-9CF1-F46A8FD2E298}" type="presParOf" srcId="{F5E4C631-2369-4A29-9BAA-DF7DFE051EBB}" destId="{D706C095-7D08-4F87-B0E2-9ED27A3A4280}" srcOrd="5" destOrd="0" presId="urn:microsoft.com/office/officeart/2005/8/layout/orgChart1"/>
    <dgm:cxn modelId="{5A743FC3-0DBC-4CD6-B302-86CC813C0087}" type="presParOf" srcId="{D706C095-7D08-4F87-B0E2-9ED27A3A4280}" destId="{6F2C7200-D952-49F8-85BF-01CA2E715933}" srcOrd="0" destOrd="0" presId="urn:microsoft.com/office/officeart/2005/8/layout/orgChart1"/>
    <dgm:cxn modelId="{AEC62443-4596-4881-BC0C-F49BF3BC14EF}" type="presParOf" srcId="{6F2C7200-D952-49F8-85BF-01CA2E715933}" destId="{142643AD-3C82-4965-8517-73860C3B8A9D}" srcOrd="0" destOrd="0" presId="urn:microsoft.com/office/officeart/2005/8/layout/orgChart1"/>
    <dgm:cxn modelId="{A397E2C4-4B89-42C0-A310-A5A028C16A89}" type="presParOf" srcId="{6F2C7200-D952-49F8-85BF-01CA2E715933}" destId="{C4DD0D3C-9D8B-4DC0-88F6-644731EB03E0}" srcOrd="1" destOrd="0" presId="urn:microsoft.com/office/officeart/2005/8/layout/orgChart1"/>
    <dgm:cxn modelId="{025E7936-EC89-48D3-976D-B1F07BB325B1}" type="presParOf" srcId="{D706C095-7D08-4F87-B0E2-9ED27A3A4280}" destId="{5A1492D8-B479-4CA9-B1F3-93CD759B42C3}" srcOrd="1" destOrd="0" presId="urn:microsoft.com/office/officeart/2005/8/layout/orgChart1"/>
    <dgm:cxn modelId="{486E1B18-8A45-4257-9798-F7FDBBAED597}" type="presParOf" srcId="{D706C095-7D08-4F87-B0E2-9ED27A3A4280}" destId="{304EF9D9-8D53-4ABD-B359-F10B9BFA2CB9}" srcOrd="2" destOrd="0" presId="urn:microsoft.com/office/officeart/2005/8/layout/orgChart1"/>
    <dgm:cxn modelId="{5C08083D-15C7-4C7D-8F19-766F472067E3}" type="presParOf" srcId="{F5E4C631-2369-4A29-9BAA-DF7DFE051EBB}" destId="{60079B60-4A0A-4F37-A815-78401E4151B4}" srcOrd="6" destOrd="0" presId="urn:microsoft.com/office/officeart/2005/8/layout/orgChart1"/>
    <dgm:cxn modelId="{8AC8895E-26B4-4E48-A902-0D4DD1894465}" type="presParOf" srcId="{F5E4C631-2369-4A29-9BAA-DF7DFE051EBB}" destId="{1AA26E51-C3FF-42EA-88E6-CECEDBD6275E}" srcOrd="7" destOrd="0" presId="urn:microsoft.com/office/officeart/2005/8/layout/orgChart1"/>
    <dgm:cxn modelId="{79AB912B-EA2D-4098-98A1-9EE27A24787A}" type="presParOf" srcId="{1AA26E51-C3FF-42EA-88E6-CECEDBD6275E}" destId="{6FF30360-224E-4191-A873-EE6C4B119E5C}" srcOrd="0" destOrd="0" presId="urn:microsoft.com/office/officeart/2005/8/layout/orgChart1"/>
    <dgm:cxn modelId="{838C44DD-04BC-44CA-877B-2044A2C0AA29}" type="presParOf" srcId="{6FF30360-224E-4191-A873-EE6C4B119E5C}" destId="{76125AAA-2C4C-4D8D-BEAD-58392B9A25C0}" srcOrd="0" destOrd="0" presId="urn:microsoft.com/office/officeart/2005/8/layout/orgChart1"/>
    <dgm:cxn modelId="{D5C95D87-83B1-483B-80C1-60BBE4D9D463}" type="presParOf" srcId="{6FF30360-224E-4191-A873-EE6C4B119E5C}" destId="{B85162EA-5075-4E10-9FF0-3DD6689A8CC1}" srcOrd="1" destOrd="0" presId="urn:microsoft.com/office/officeart/2005/8/layout/orgChart1"/>
    <dgm:cxn modelId="{7D137E45-D3B9-49BA-B62F-3F6DD3A62250}" type="presParOf" srcId="{1AA26E51-C3FF-42EA-88E6-CECEDBD6275E}" destId="{1B9F5951-A7B5-4D29-A9DD-57755225347A}" srcOrd="1" destOrd="0" presId="urn:microsoft.com/office/officeart/2005/8/layout/orgChart1"/>
    <dgm:cxn modelId="{A9A7E0DA-62E0-4171-8DFD-4C64C101F89A}" type="presParOf" srcId="{1AA26E51-C3FF-42EA-88E6-CECEDBD6275E}" destId="{E172EB05-BD9C-42AD-AA40-DA23305644E0}" srcOrd="2" destOrd="0" presId="urn:microsoft.com/office/officeart/2005/8/layout/orgChart1"/>
    <dgm:cxn modelId="{CB29FFD9-43F0-4788-8FF9-983A7B3F9907}" type="presParOf" srcId="{F5E4C631-2369-4A29-9BAA-DF7DFE051EBB}" destId="{447D54E6-2C5A-4C93-88B1-A284DA1D39B2}" srcOrd="8" destOrd="0" presId="urn:microsoft.com/office/officeart/2005/8/layout/orgChart1"/>
    <dgm:cxn modelId="{D95EDB99-5795-473D-A3B3-D80389B3DE2B}" type="presParOf" srcId="{F5E4C631-2369-4A29-9BAA-DF7DFE051EBB}" destId="{9014AF05-FFC4-4A92-9056-495A34F21D31}" srcOrd="9" destOrd="0" presId="urn:microsoft.com/office/officeart/2005/8/layout/orgChart1"/>
    <dgm:cxn modelId="{7C401E3F-9CEE-41D6-AB8E-FFFA4EB0E4C7}" type="presParOf" srcId="{9014AF05-FFC4-4A92-9056-495A34F21D31}" destId="{9F63FD33-A134-4E77-96F7-2B668E289736}" srcOrd="0" destOrd="0" presId="urn:microsoft.com/office/officeart/2005/8/layout/orgChart1"/>
    <dgm:cxn modelId="{DAD0028A-613F-4631-94D0-CBE259612C31}" type="presParOf" srcId="{9F63FD33-A134-4E77-96F7-2B668E289736}" destId="{7AEB5F79-629B-4841-BAB9-B7BDB2B667FE}" srcOrd="0" destOrd="0" presId="urn:microsoft.com/office/officeart/2005/8/layout/orgChart1"/>
    <dgm:cxn modelId="{123B4E9C-FFF9-4B83-9CAB-ABFB710757FD}" type="presParOf" srcId="{9F63FD33-A134-4E77-96F7-2B668E289736}" destId="{15FB18AE-33E7-4B10-AAF3-FC49EA576747}" srcOrd="1" destOrd="0" presId="urn:microsoft.com/office/officeart/2005/8/layout/orgChart1"/>
    <dgm:cxn modelId="{00626B9A-918A-45F0-A140-D2A831931A00}" type="presParOf" srcId="{9014AF05-FFC4-4A92-9056-495A34F21D31}" destId="{85A26A0C-578D-4DF4-BC01-62DED2399F99}" srcOrd="1" destOrd="0" presId="urn:microsoft.com/office/officeart/2005/8/layout/orgChart1"/>
    <dgm:cxn modelId="{81D5E4F6-B932-4AB2-9A0E-323545552DEB}" type="presParOf" srcId="{9014AF05-FFC4-4A92-9056-495A34F21D31}" destId="{AE7522FA-CAC3-44FD-B3C7-6218646215D5}" srcOrd="2" destOrd="0" presId="urn:microsoft.com/office/officeart/2005/8/layout/orgChart1"/>
    <dgm:cxn modelId="{2594BC37-4A14-44B8-A3B5-AA977D2BD6DF}" type="presParOf" srcId="{F5E4C631-2369-4A29-9BAA-DF7DFE051EBB}" destId="{AB0E9FCB-F49E-4216-B6F0-67C28C03E51D}" srcOrd="10" destOrd="0" presId="urn:microsoft.com/office/officeart/2005/8/layout/orgChart1"/>
    <dgm:cxn modelId="{304E8233-571E-4B8F-A0FF-9EC18C36D388}" type="presParOf" srcId="{F5E4C631-2369-4A29-9BAA-DF7DFE051EBB}" destId="{D92DA6FC-B1D6-4DF6-8A99-62AD960E93D3}" srcOrd="11" destOrd="0" presId="urn:microsoft.com/office/officeart/2005/8/layout/orgChart1"/>
    <dgm:cxn modelId="{07D9D7FE-D83F-432D-B149-6D2A9EBE8AA5}" type="presParOf" srcId="{D92DA6FC-B1D6-4DF6-8A99-62AD960E93D3}" destId="{3491F192-DADC-4950-BDCF-BB619DF504E5}" srcOrd="0" destOrd="0" presId="urn:microsoft.com/office/officeart/2005/8/layout/orgChart1"/>
    <dgm:cxn modelId="{43827106-65A8-404B-A9B4-5699E54C9C71}" type="presParOf" srcId="{3491F192-DADC-4950-BDCF-BB619DF504E5}" destId="{BF656F8E-79A8-49EC-83CA-44FE3888B30B}" srcOrd="0" destOrd="0" presId="urn:microsoft.com/office/officeart/2005/8/layout/orgChart1"/>
    <dgm:cxn modelId="{94500739-3B74-4E1F-9A92-809E3D33D196}" type="presParOf" srcId="{3491F192-DADC-4950-BDCF-BB619DF504E5}" destId="{135BD496-66CD-402D-A46C-C82E85C4604D}" srcOrd="1" destOrd="0" presId="urn:microsoft.com/office/officeart/2005/8/layout/orgChart1"/>
    <dgm:cxn modelId="{24D53634-C285-4510-98A8-CD375CA3FA11}" type="presParOf" srcId="{D92DA6FC-B1D6-4DF6-8A99-62AD960E93D3}" destId="{8421B942-CD65-45D8-8C1E-E1360D3C901C}" srcOrd="1" destOrd="0" presId="urn:microsoft.com/office/officeart/2005/8/layout/orgChart1"/>
    <dgm:cxn modelId="{A0DAB8D8-1F25-492A-BB37-220DCB08CD0E}" type="presParOf" srcId="{D92DA6FC-B1D6-4DF6-8A99-62AD960E93D3}" destId="{F4B35F19-BFF1-4E40-B7E3-5AAE456FE16C}" srcOrd="2" destOrd="0" presId="urn:microsoft.com/office/officeart/2005/8/layout/orgChart1"/>
    <dgm:cxn modelId="{F7AC887A-55A0-46A1-B4DE-F296556F21F7}" type="presParOf" srcId="{F5E4C631-2369-4A29-9BAA-DF7DFE051EBB}" destId="{B888FF5C-5DB7-4C3D-9C63-318AB5085313}" srcOrd="12" destOrd="0" presId="urn:microsoft.com/office/officeart/2005/8/layout/orgChart1"/>
    <dgm:cxn modelId="{3479D365-1D80-41C6-9921-6E48E6C45465}" type="presParOf" srcId="{F5E4C631-2369-4A29-9BAA-DF7DFE051EBB}" destId="{D4F60042-6A8C-4C9C-B017-06E501FA0309}" srcOrd="13" destOrd="0" presId="urn:microsoft.com/office/officeart/2005/8/layout/orgChart1"/>
    <dgm:cxn modelId="{60C5F415-0DA8-4612-8EC1-D86E83E69D75}" type="presParOf" srcId="{D4F60042-6A8C-4C9C-B017-06E501FA0309}" destId="{6E57CF57-F3DF-45DE-BF33-7FA3AA6931DF}" srcOrd="0" destOrd="0" presId="urn:microsoft.com/office/officeart/2005/8/layout/orgChart1"/>
    <dgm:cxn modelId="{74C67B09-39F5-4222-A35F-7E496CE017B7}" type="presParOf" srcId="{6E57CF57-F3DF-45DE-BF33-7FA3AA6931DF}" destId="{44236E41-4BE4-4C72-AAD7-8E1E294895D1}" srcOrd="0" destOrd="0" presId="urn:microsoft.com/office/officeart/2005/8/layout/orgChart1"/>
    <dgm:cxn modelId="{0CAC42EB-B728-4E4B-B565-E4C28A90C5E8}" type="presParOf" srcId="{6E57CF57-F3DF-45DE-BF33-7FA3AA6931DF}" destId="{ED0EF007-CF3F-458B-8761-62D94343AD00}" srcOrd="1" destOrd="0" presId="urn:microsoft.com/office/officeart/2005/8/layout/orgChart1"/>
    <dgm:cxn modelId="{B244E9A4-A3F3-4890-AD40-47B02C931C5F}" type="presParOf" srcId="{D4F60042-6A8C-4C9C-B017-06E501FA0309}" destId="{47F4965F-169B-434E-8043-6EE9E5B35340}" srcOrd="1" destOrd="0" presId="urn:microsoft.com/office/officeart/2005/8/layout/orgChart1"/>
    <dgm:cxn modelId="{6CADB6E9-D91F-485D-97D6-D83B9BBC7D1C}" type="presParOf" srcId="{D4F60042-6A8C-4C9C-B017-06E501FA0309}" destId="{FC04BEF5-B865-47C6-B1F6-473C616C6BF7}" srcOrd="2" destOrd="0" presId="urn:microsoft.com/office/officeart/2005/8/layout/orgChart1"/>
    <dgm:cxn modelId="{200A0B5F-6070-4595-AEA8-4CC4AE344C9C}" type="presParOf" srcId="{F5E4C631-2369-4A29-9BAA-DF7DFE051EBB}" destId="{AE03421A-8B76-4F60-9A13-4E234FFF7DB4}" srcOrd="14" destOrd="0" presId="urn:microsoft.com/office/officeart/2005/8/layout/orgChart1"/>
    <dgm:cxn modelId="{C398D69A-7A52-4976-99AC-30DEA62B3286}" type="presParOf" srcId="{F5E4C631-2369-4A29-9BAA-DF7DFE051EBB}" destId="{5A77EC00-B843-4FFF-A3F3-7874F8D33667}" srcOrd="15" destOrd="0" presId="urn:microsoft.com/office/officeart/2005/8/layout/orgChart1"/>
    <dgm:cxn modelId="{7424C642-2EEB-4CDF-95F5-936EE5A6BA25}" type="presParOf" srcId="{5A77EC00-B843-4FFF-A3F3-7874F8D33667}" destId="{57756BD9-33DA-40B0-A52B-0646A86857EA}" srcOrd="0" destOrd="0" presId="urn:microsoft.com/office/officeart/2005/8/layout/orgChart1"/>
    <dgm:cxn modelId="{23C691E6-5E81-4149-B2ED-A97B00A93ADB}" type="presParOf" srcId="{57756BD9-33DA-40B0-A52B-0646A86857EA}" destId="{8811E4A5-D974-4BF5-BF92-19148DDBC395}" srcOrd="0" destOrd="0" presId="urn:microsoft.com/office/officeart/2005/8/layout/orgChart1"/>
    <dgm:cxn modelId="{29C79B5C-8382-4F63-A1DD-CC69211E361A}" type="presParOf" srcId="{57756BD9-33DA-40B0-A52B-0646A86857EA}" destId="{0942173F-D94D-4D6D-B3B5-63C4D979D33A}" srcOrd="1" destOrd="0" presId="urn:microsoft.com/office/officeart/2005/8/layout/orgChart1"/>
    <dgm:cxn modelId="{398C50F4-DDAC-4D86-8DCB-6D166C03A38C}" type="presParOf" srcId="{5A77EC00-B843-4FFF-A3F3-7874F8D33667}" destId="{5D4E0C8A-07FD-4CFE-BE85-98820AE82933}" srcOrd="1" destOrd="0" presId="urn:microsoft.com/office/officeart/2005/8/layout/orgChart1"/>
    <dgm:cxn modelId="{A6D4D78C-ED65-43EA-AF50-B6513ECC1327}" type="presParOf" srcId="{5A77EC00-B843-4FFF-A3F3-7874F8D33667}" destId="{BBF5B116-4FD0-40FF-904C-561597346120}" srcOrd="2" destOrd="0" presId="urn:microsoft.com/office/officeart/2005/8/layout/orgChart1"/>
    <dgm:cxn modelId="{D4AC693F-4187-4AA1-AE15-0C37DEF2CC82}" type="presParOf" srcId="{B6C28A6C-7584-4379-A1C3-E37EC1F3D820}" destId="{6F4F5243-BE34-4B74-AB1A-B45DF1627471}" srcOrd="2" destOrd="0" presId="urn:microsoft.com/office/officeart/2005/8/layout/orgChart1"/>
    <dgm:cxn modelId="{AEB2F2AF-0EA9-44CA-AC1D-DD6385FD6B7C}" type="presParOf" srcId="{E075DA21-065C-44E8-A202-C9BE87F047DF}" destId="{8F8043B8-719C-4057-83F5-86150AA16DD1}" srcOrd="6" destOrd="0" presId="urn:microsoft.com/office/officeart/2005/8/layout/orgChart1"/>
    <dgm:cxn modelId="{36B1042D-B3F0-4220-B478-41751E625393}" type="presParOf" srcId="{E075DA21-065C-44E8-A202-C9BE87F047DF}" destId="{9AABB2E5-6EF6-4BBD-AA9A-E1959577B516}" srcOrd="7" destOrd="0" presId="urn:microsoft.com/office/officeart/2005/8/layout/orgChart1"/>
    <dgm:cxn modelId="{B7EBBD70-7095-473D-9566-56908205E61E}" type="presParOf" srcId="{9AABB2E5-6EF6-4BBD-AA9A-E1959577B516}" destId="{E70C369E-A35C-49B6-A170-461DB8485A5B}" srcOrd="0" destOrd="0" presId="urn:microsoft.com/office/officeart/2005/8/layout/orgChart1"/>
    <dgm:cxn modelId="{B894474B-5BB2-4C99-B08E-24BCB931F954}" type="presParOf" srcId="{E70C369E-A35C-49B6-A170-461DB8485A5B}" destId="{E96A339B-6847-4BEE-933A-25856304C988}" srcOrd="0" destOrd="0" presId="urn:microsoft.com/office/officeart/2005/8/layout/orgChart1"/>
    <dgm:cxn modelId="{553ABCED-6712-4C05-911D-CB8B4C964C16}" type="presParOf" srcId="{E70C369E-A35C-49B6-A170-461DB8485A5B}" destId="{53E52947-96B6-4325-968A-76280867B971}" srcOrd="1" destOrd="0" presId="urn:microsoft.com/office/officeart/2005/8/layout/orgChart1"/>
    <dgm:cxn modelId="{8A8D6A86-7E7C-4B3A-B787-DAF8D9495BD5}" type="presParOf" srcId="{9AABB2E5-6EF6-4BBD-AA9A-E1959577B516}" destId="{5FE0D262-DAAA-4AA9-A4D2-F64006AB42A1}" srcOrd="1" destOrd="0" presId="urn:microsoft.com/office/officeart/2005/8/layout/orgChart1"/>
    <dgm:cxn modelId="{B8836624-DBD6-410C-BA80-05528FDDFDD6}" type="presParOf" srcId="{5FE0D262-DAAA-4AA9-A4D2-F64006AB42A1}" destId="{433162D0-D1D7-4364-8CC9-346D76F36E92}" srcOrd="0" destOrd="0" presId="urn:microsoft.com/office/officeart/2005/8/layout/orgChart1"/>
    <dgm:cxn modelId="{281379E5-FF27-4C8D-9D6D-C522750DB12E}" type="presParOf" srcId="{5FE0D262-DAAA-4AA9-A4D2-F64006AB42A1}" destId="{6392287D-EAA8-498F-B662-7609E3AF54D7}" srcOrd="1" destOrd="0" presId="urn:microsoft.com/office/officeart/2005/8/layout/orgChart1"/>
    <dgm:cxn modelId="{153CA5F0-AD60-448B-BC69-2B23B240D106}" type="presParOf" srcId="{6392287D-EAA8-498F-B662-7609E3AF54D7}" destId="{3CD38264-6CCA-40DC-B49E-817F6E4A6E6A}" srcOrd="0" destOrd="0" presId="urn:microsoft.com/office/officeart/2005/8/layout/orgChart1"/>
    <dgm:cxn modelId="{8D528763-FC1B-4B4A-81C3-B175445E7BD5}" type="presParOf" srcId="{3CD38264-6CCA-40DC-B49E-817F6E4A6E6A}" destId="{4CB1BDE4-C46B-4286-8F53-78D0A7C3BFF9}" srcOrd="0" destOrd="0" presId="urn:microsoft.com/office/officeart/2005/8/layout/orgChart1"/>
    <dgm:cxn modelId="{6715909F-23B3-4F20-8C67-6619F10ECC8C}" type="presParOf" srcId="{3CD38264-6CCA-40DC-B49E-817F6E4A6E6A}" destId="{6BE827B1-7C28-408E-B16D-A62ECDA671ED}" srcOrd="1" destOrd="0" presId="urn:microsoft.com/office/officeart/2005/8/layout/orgChart1"/>
    <dgm:cxn modelId="{5F6F98C3-DC64-4A67-9A3C-DE38EE0D4EEF}" type="presParOf" srcId="{6392287D-EAA8-498F-B662-7609E3AF54D7}" destId="{43B83AAB-F1D2-49AD-B664-4052DF12D9F9}" srcOrd="1" destOrd="0" presId="urn:microsoft.com/office/officeart/2005/8/layout/orgChart1"/>
    <dgm:cxn modelId="{D0D61E88-5327-477F-A88E-197FE1C9C86C}" type="presParOf" srcId="{6392287D-EAA8-498F-B662-7609E3AF54D7}" destId="{1B8CA787-A7C2-4289-A50F-9D9FFB75A9ED}" srcOrd="2" destOrd="0" presId="urn:microsoft.com/office/officeart/2005/8/layout/orgChart1"/>
    <dgm:cxn modelId="{E6A2F235-9CB0-4E80-BB5D-B52869F459CD}" type="presParOf" srcId="{5FE0D262-DAAA-4AA9-A4D2-F64006AB42A1}" destId="{E794FA76-3098-4BD7-83F9-F45440032457}" srcOrd="2" destOrd="0" presId="urn:microsoft.com/office/officeart/2005/8/layout/orgChart1"/>
    <dgm:cxn modelId="{3B4C18E5-27C5-47AA-BC0E-4BD985A5D3BF}" type="presParOf" srcId="{5FE0D262-DAAA-4AA9-A4D2-F64006AB42A1}" destId="{59B668CD-D2BB-409E-BA2D-87CB8FF56A2D}" srcOrd="3" destOrd="0" presId="urn:microsoft.com/office/officeart/2005/8/layout/orgChart1"/>
    <dgm:cxn modelId="{C4434E25-280E-454C-B4D8-523A42779B0B}" type="presParOf" srcId="{59B668CD-D2BB-409E-BA2D-87CB8FF56A2D}" destId="{0DA53D24-A6A7-4565-9A25-D6459E990811}" srcOrd="0" destOrd="0" presId="urn:microsoft.com/office/officeart/2005/8/layout/orgChart1"/>
    <dgm:cxn modelId="{9CAE8B63-5F76-4AE5-A588-B707CE9A6FE5}" type="presParOf" srcId="{0DA53D24-A6A7-4565-9A25-D6459E990811}" destId="{A29C0CC6-5B11-4C93-ADA8-91CE7EA62491}" srcOrd="0" destOrd="0" presId="urn:microsoft.com/office/officeart/2005/8/layout/orgChart1"/>
    <dgm:cxn modelId="{0BD8F871-F053-4544-8D8D-9FBD829C56C9}" type="presParOf" srcId="{0DA53D24-A6A7-4565-9A25-D6459E990811}" destId="{85A38E59-B74E-4182-8CF2-18ADE60CEDF1}" srcOrd="1" destOrd="0" presId="urn:microsoft.com/office/officeart/2005/8/layout/orgChart1"/>
    <dgm:cxn modelId="{0A16F7CC-9A4E-466F-9283-C1163E098608}" type="presParOf" srcId="{59B668CD-D2BB-409E-BA2D-87CB8FF56A2D}" destId="{137A2A0C-6CA9-46A3-B393-4DCAE7264E25}" srcOrd="1" destOrd="0" presId="urn:microsoft.com/office/officeart/2005/8/layout/orgChart1"/>
    <dgm:cxn modelId="{9BA86989-4265-4673-BF09-99D519DFE9F1}" type="presParOf" srcId="{59B668CD-D2BB-409E-BA2D-87CB8FF56A2D}" destId="{64BEDC00-637B-4582-AA65-41B004F963D1}" srcOrd="2" destOrd="0" presId="urn:microsoft.com/office/officeart/2005/8/layout/orgChart1"/>
    <dgm:cxn modelId="{F41203E9-DFFA-4B12-86DB-FA2C00A2CA0C}" type="presParOf" srcId="{5FE0D262-DAAA-4AA9-A4D2-F64006AB42A1}" destId="{35FD6E95-1496-45A8-9DE1-15B9E106D773}" srcOrd="4" destOrd="0" presId="urn:microsoft.com/office/officeart/2005/8/layout/orgChart1"/>
    <dgm:cxn modelId="{4B2D63EF-C689-443D-9421-06B24258E4D0}" type="presParOf" srcId="{5FE0D262-DAAA-4AA9-A4D2-F64006AB42A1}" destId="{FFF3770E-696E-4D87-BB4A-8150738D71E4}" srcOrd="5" destOrd="0" presId="urn:microsoft.com/office/officeart/2005/8/layout/orgChart1"/>
    <dgm:cxn modelId="{49FB9A37-DB29-43B9-9906-7B1AD4416139}" type="presParOf" srcId="{FFF3770E-696E-4D87-BB4A-8150738D71E4}" destId="{D6A7F5BD-F64A-4716-9DD0-39C881037EC2}" srcOrd="0" destOrd="0" presId="urn:microsoft.com/office/officeart/2005/8/layout/orgChart1"/>
    <dgm:cxn modelId="{D8B286BF-D00C-4EB3-9F25-7617ABA50E5C}" type="presParOf" srcId="{D6A7F5BD-F64A-4716-9DD0-39C881037EC2}" destId="{E12D3F3C-429D-44B6-AB9C-770376220D12}" srcOrd="0" destOrd="0" presId="urn:microsoft.com/office/officeart/2005/8/layout/orgChart1"/>
    <dgm:cxn modelId="{3C29717D-3910-4DA4-AA23-FE1971F31F23}" type="presParOf" srcId="{D6A7F5BD-F64A-4716-9DD0-39C881037EC2}" destId="{90325CD9-ED7B-41C5-A8B1-7356D379AB31}" srcOrd="1" destOrd="0" presId="urn:microsoft.com/office/officeart/2005/8/layout/orgChart1"/>
    <dgm:cxn modelId="{9EF99A15-1977-4BC1-BFED-6282254EBEC6}" type="presParOf" srcId="{FFF3770E-696E-4D87-BB4A-8150738D71E4}" destId="{51EEE829-47CA-400D-80C7-324892C82BD8}" srcOrd="1" destOrd="0" presId="urn:microsoft.com/office/officeart/2005/8/layout/orgChart1"/>
    <dgm:cxn modelId="{E706F667-B2CB-4BF4-971E-1704E8A1709E}" type="presParOf" srcId="{FFF3770E-696E-4D87-BB4A-8150738D71E4}" destId="{EFF34B64-10EC-4B5D-B975-7A645A2C86A1}" srcOrd="2" destOrd="0" presId="urn:microsoft.com/office/officeart/2005/8/layout/orgChart1"/>
    <dgm:cxn modelId="{E1EE4B50-CAE9-4CF4-A4FF-46211811C2BF}" type="presParOf" srcId="{9AABB2E5-6EF6-4BBD-AA9A-E1959577B516}" destId="{9131D4DC-7E6D-4A98-A467-55F54CB5FC3F}" srcOrd="2" destOrd="0" presId="urn:microsoft.com/office/officeart/2005/8/layout/orgChart1"/>
    <dgm:cxn modelId="{85B23BBA-24E0-4EDE-A033-AF8F080C7519}" type="presParOf" srcId="{E075DA21-065C-44E8-A202-C9BE87F047DF}" destId="{75521488-98A7-4BEB-A337-A3683A8BFA88}" srcOrd="8" destOrd="0" presId="urn:microsoft.com/office/officeart/2005/8/layout/orgChart1"/>
    <dgm:cxn modelId="{41BEE552-2B8C-4948-A83A-7B6BE51729D1}" type="presParOf" srcId="{E075DA21-065C-44E8-A202-C9BE87F047DF}" destId="{170BC303-4248-4034-AB4A-CFEA558F6020}" srcOrd="9" destOrd="0" presId="urn:microsoft.com/office/officeart/2005/8/layout/orgChart1"/>
    <dgm:cxn modelId="{A82C5D54-4416-45C7-886F-531DC649527C}" type="presParOf" srcId="{170BC303-4248-4034-AB4A-CFEA558F6020}" destId="{02A547FA-F802-48AC-ADC7-39C3DE68669F}" srcOrd="0" destOrd="0" presId="urn:microsoft.com/office/officeart/2005/8/layout/orgChart1"/>
    <dgm:cxn modelId="{FCA937CA-B171-45EE-A3EC-37BF03F6F440}" type="presParOf" srcId="{02A547FA-F802-48AC-ADC7-39C3DE68669F}" destId="{3924A919-024C-4BDE-ADE8-B590686EF9C7}" srcOrd="0" destOrd="0" presId="urn:microsoft.com/office/officeart/2005/8/layout/orgChart1"/>
    <dgm:cxn modelId="{8E3C3E96-9B35-4C58-818B-CEF244CAB2FB}" type="presParOf" srcId="{02A547FA-F802-48AC-ADC7-39C3DE68669F}" destId="{22A2B5F8-837A-4159-83B0-3FE23CBA6DA6}" srcOrd="1" destOrd="0" presId="urn:microsoft.com/office/officeart/2005/8/layout/orgChart1"/>
    <dgm:cxn modelId="{99DDDC1B-0521-424F-9447-8CA939DFB515}" type="presParOf" srcId="{170BC303-4248-4034-AB4A-CFEA558F6020}" destId="{61806385-8AA9-4372-961B-5C249E2B5FC0}" srcOrd="1" destOrd="0" presId="urn:microsoft.com/office/officeart/2005/8/layout/orgChart1"/>
    <dgm:cxn modelId="{1C073790-F68B-4A70-A208-F19851840ACA}" type="presParOf" srcId="{61806385-8AA9-4372-961B-5C249E2B5FC0}" destId="{C929DEBB-D2DF-431D-B2BE-2E23F70E4DF1}" srcOrd="0" destOrd="0" presId="urn:microsoft.com/office/officeart/2005/8/layout/orgChart1"/>
    <dgm:cxn modelId="{8CD1AB16-A372-47FA-92D7-0B20C7C453FA}" type="presParOf" srcId="{61806385-8AA9-4372-961B-5C249E2B5FC0}" destId="{BAEE8A2D-141E-48D3-A99F-35CDBAC1243A}" srcOrd="1" destOrd="0" presId="urn:microsoft.com/office/officeart/2005/8/layout/orgChart1"/>
    <dgm:cxn modelId="{059D61A8-2CA9-4CBA-AB8C-556FEC55BEB5}" type="presParOf" srcId="{BAEE8A2D-141E-48D3-A99F-35CDBAC1243A}" destId="{7289D088-D67E-4D0F-B147-D9AE2F8984D3}" srcOrd="0" destOrd="0" presId="urn:microsoft.com/office/officeart/2005/8/layout/orgChart1"/>
    <dgm:cxn modelId="{6FD050D9-092E-493F-B6BA-4FBB048EC279}" type="presParOf" srcId="{7289D088-D67E-4D0F-B147-D9AE2F8984D3}" destId="{0F213D93-2A8B-45A8-876B-0E1B4CC1BC8C}" srcOrd="0" destOrd="0" presId="urn:microsoft.com/office/officeart/2005/8/layout/orgChart1"/>
    <dgm:cxn modelId="{055C2DF7-3DA4-4B71-872E-86B283930AF1}" type="presParOf" srcId="{7289D088-D67E-4D0F-B147-D9AE2F8984D3}" destId="{8013B405-1710-47FD-90BA-1BFC2FD28D91}" srcOrd="1" destOrd="0" presId="urn:microsoft.com/office/officeart/2005/8/layout/orgChart1"/>
    <dgm:cxn modelId="{81C28831-91BB-404B-B08D-F35787484259}" type="presParOf" srcId="{BAEE8A2D-141E-48D3-A99F-35CDBAC1243A}" destId="{40F95344-85AE-4218-B16E-C00F798D70BC}" srcOrd="1" destOrd="0" presId="urn:microsoft.com/office/officeart/2005/8/layout/orgChart1"/>
    <dgm:cxn modelId="{407B2FAF-B0CF-44F6-99C7-A57EA9981043}" type="presParOf" srcId="{BAEE8A2D-141E-48D3-A99F-35CDBAC1243A}" destId="{C7C2AC6F-EF3E-42FA-9831-9E73E88EAB46}" srcOrd="2" destOrd="0" presId="urn:microsoft.com/office/officeart/2005/8/layout/orgChart1"/>
    <dgm:cxn modelId="{21C48E0C-0A4A-4849-B419-638C46D68611}" type="presParOf" srcId="{61806385-8AA9-4372-961B-5C249E2B5FC0}" destId="{FFE90658-3555-4E69-A4AD-1F852FA84B1E}" srcOrd="2" destOrd="0" presId="urn:microsoft.com/office/officeart/2005/8/layout/orgChart1"/>
    <dgm:cxn modelId="{C6F4F61E-AA51-4D91-809B-F1A6A9FA8AD5}" type="presParOf" srcId="{61806385-8AA9-4372-961B-5C249E2B5FC0}" destId="{BA311A64-8841-4760-8EC8-317541D20464}" srcOrd="3" destOrd="0" presId="urn:microsoft.com/office/officeart/2005/8/layout/orgChart1"/>
    <dgm:cxn modelId="{9EACED80-8F87-490A-A4FC-95BCC32A0687}" type="presParOf" srcId="{BA311A64-8841-4760-8EC8-317541D20464}" destId="{09427D4A-49FD-444E-9210-DBD5AD810E8E}" srcOrd="0" destOrd="0" presId="urn:microsoft.com/office/officeart/2005/8/layout/orgChart1"/>
    <dgm:cxn modelId="{C015B6C7-2C19-4A24-B4BD-40612A097582}" type="presParOf" srcId="{09427D4A-49FD-444E-9210-DBD5AD810E8E}" destId="{4E2A5B05-484E-4645-AFC1-C4540A92FE86}" srcOrd="0" destOrd="0" presId="urn:microsoft.com/office/officeart/2005/8/layout/orgChart1"/>
    <dgm:cxn modelId="{F37C2B03-E0E0-42CF-849B-DA5EAF28E177}" type="presParOf" srcId="{09427D4A-49FD-444E-9210-DBD5AD810E8E}" destId="{71C4D97F-2FFF-47A4-9FA8-DA3D5C20634D}" srcOrd="1" destOrd="0" presId="urn:microsoft.com/office/officeart/2005/8/layout/orgChart1"/>
    <dgm:cxn modelId="{07D78192-BAE2-4024-B044-E24FC66DED0C}" type="presParOf" srcId="{BA311A64-8841-4760-8EC8-317541D20464}" destId="{00BB0FAD-C8C4-4238-AF52-0A57C78202FE}" srcOrd="1" destOrd="0" presId="urn:microsoft.com/office/officeart/2005/8/layout/orgChart1"/>
    <dgm:cxn modelId="{74040F4E-F3B2-4392-8EF7-60B5F70B643B}" type="presParOf" srcId="{BA311A64-8841-4760-8EC8-317541D20464}" destId="{738DD3E1-6889-48AB-8F5C-3D5B2545FEE6}" srcOrd="2" destOrd="0" presId="urn:microsoft.com/office/officeart/2005/8/layout/orgChart1"/>
    <dgm:cxn modelId="{2104914A-E275-4C80-8962-65C0690CAA0C}" type="presParOf" srcId="{61806385-8AA9-4372-961B-5C249E2B5FC0}" destId="{69C17460-ED5A-452B-B789-6DBC46CAE809}" srcOrd="4" destOrd="0" presId="urn:microsoft.com/office/officeart/2005/8/layout/orgChart1"/>
    <dgm:cxn modelId="{19DA90C2-3E9E-4B64-90CA-4922F15B4222}" type="presParOf" srcId="{61806385-8AA9-4372-961B-5C249E2B5FC0}" destId="{96CA7012-98FC-4278-93C3-1185D9E859E1}" srcOrd="5" destOrd="0" presId="urn:microsoft.com/office/officeart/2005/8/layout/orgChart1"/>
    <dgm:cxn modelId="{90D4ABF7-8CA9-4744-8C5B-591EEECD8C2B}" type="presParOf" srcId="{96CA7012-98FC-4278-93C3-1185D9E859E1}" destId="{FD3E2237-4CE5-48E9-92C1-598B10A2B9FD}" srcOrd="0" destOrd="0" presId="urn:microsoft.com/office/officeart/2005/8/layout/orgChart1"/>
    <dgm:cxn modelId="{2B91C7E5-A85D-4F73-BAC7-F325AA9A6EC1}" type="presParOf" srcId="{FD3E2237-4CE5-48E9-92C1-598B10A2B9FD}" destId="{64BE944B-7172-40C9-A57E-5B5D996355E4}" srcOrd="0" destOrd="0" presId="urn:microsoft.com/office/officeart/2005/8/layout/orgChart1"/>
    <dgm:cxn modelId="{738D4AF3-7871-4EF2-A10D-F0D336744C23}" type="presParOf" srcId="{FD3E2237-4CE5-48E9-92C1-598B10A2B9FD}" destId="{FFE7D5EE-3012-420E-A247-E31343B93B23}" srcOrd="1" destOrd="0" presId="urn:microsoft.com/office/officeart/2005/8/layout/orgChart1"/>
    <dgm:cxn modelId="{35C3F0D3-7AFF-4BE9-B9F2-FE5B7BE87910}" type="presParOf" srcId="{96CA7012-98FC-4278-93C3-1185D9E859E1}" destId="{92DD6AA0-6810-475A-81F8-6C53B4F4C6B9}" srcOrd="1" destOrd="0" presId="urn:microsoft.com/office/officeart/2005/8/layout/orgChart1"/>
    <dgm:cxn modelId="{28C67FFF-2EF5-4858-9709-D76A835F0407}" type="presParOf" srcId="{96CA7012-98FC-4278-93C3-1185D9E859E1}" destId="{BB5AA13D-18FF-481D-B75F-FC16093745AE}" srcOrd="2" destOrd="0" presId="urn:microsoft.com/office/officeart/2005/8/layout/orgChart1"/>
    <dgm:cxn modelId="{D75033F5-8D84-4B92-A7ED-FA38706C0C0F}" type="presParOf" srcId="{170BC303-4248-4034-AB4A-CFEA558F6020}" destId="{105C2DE6-6BB0-420E-8FA2-D1CEE4B1867D}" srcOrd="2" destOrd="0" presId="urn:microsoft.com/office/officeart/2005/8/layout/orgChart1"/>
    <dgm:cxn modelId="{5D0E6655-81B2-46F1-A64E-F206D26CC109}" type="presParOf" srcId="{E075DA21-065C-44E8-A202-C9BE87F047DF}" destId="{35D439A5-D424-4A31-BA80-EB0B3CF30C82}" srcOrd="10" destOrd="0" presId="urn:microsoft.com/office/officeart/2005/8/layout/orgChart1"/>
    <dgm:cxn modelId="{81C2CF12-82BE-438C-A643-E4C447DC8758}" type="presParOf" srcId="{E075DA21-065C-44E8-A202-C9BE87F047DF}" destId="{103CDBDC-6131-4EB8-AD54-4F0CBC04C6B4}" srcOrd="11" destOrd="0" presId="urn:microsoft.com/office/officeart/2005/8/layout/orgChart1"/>
    <dgm:cxn modelId="{72775F91-3072-4C17-9A96-9D6643B1BC00}" type="presParOf" srcId="{103CDBDC-6131-4EB8-AD54-4F0CBC04C6B4}" destId="{BB7CD1F2-A5A7-4C6C-81B6-2B5141FE4D8E}" srcOrd="0" destOrd="0" presId="urn:microsoft.com/office/officeart/2005/8/layout/orgChart1"/>
    <dgm:cxn modelId="{A2DF7F24-0A62-441C-98BA-8DEFD23EFE9B}" type="presParOf" srcId="{BB7CD1F2-A5A7-4C6C-81B6-2B5141FE4D8E}" destId="{CBCB6878-1FD8-48D2-AA83-658B22ECE46D}" srcOrd="0" destOrd="0" presId="urn:microsoft.com/office/officeart/2005/8/layout/orgChart1"/>
    <dgm:cxn modelId="{986A1A67-064E-49D1-B94B-3BF88EF65480}" type="presParOf" srcId="{BB7CD1F2-A5A7-4C6C-81B6-2B5141FE4D8E}" destId="{629D41D6-C601-4C71-B7F7-F595B24CED6C}" srcOrd="1" destOrd="0" presId="urn:microsoft.com/office/officeart/2005/8/layout/orgChart1"/>
    <dgm:cxn modelId="{68DB05E0-037B-4940-B61C-933078E3E94F}" type="presParOf" srcId="{103CDBDC-6131-4EB8-AD54-4F0CBC04C6B4}" destId="{2881CEAD-346F-4601-B0C6-262C323AEAAD}" srcOrd="1" destOrd="0" presId="urn:microsoft.com/office/officeart/2005/8/layout/orgChart1"/>
    <dgm:cxn modelId="{37B72E0A-026D-41AA-94D9-440073EDAC9F}" type="presParOf" srcId="{103CDBDC-6131-4EB8-AD54-4F0CBC04C6B4}" destId="{507C8EB7-D531-4D18-A806-475EDB7123A3}" srcOrd="2" destOrd="0" presId="urn:microsoft.com/office/officeart/2005/8/layout/orgChart1"/>
    <dgm:cxn modelId="{1F623D38-440A-4828-A1A8-5841DD3F1DB7}" type="presParOf" srcId="{E075DA21-065C-44E8-A202-C9BE87F047DF}" destId="{80E98A12-70C8-43C3-98F8-E66CBF505B21}" srcOrd="12" destOrd="0" presId="urn:microsoft.com/office/officeart/2005/8/layout/orgChart1"/>
    <dgm:cxn modelId="{7AD71328-2270-4EB7-B7F6-DF5FF554E697}" type="presParOf" srcId="{E075DA21-065C-44E8-A202-C9BE87F047DF}" destId="{AE2B0A47-68C6-4EB6-B9BC-BB8FC26FA538}" srcOrd="13" destOrd="0" presId="urn:microsoft.com/office/officeart/2005/8/layout/orgChart1"/>
    <dgm:cxn modelId="{63DEDD3C-0121-41BC-B2C3-3E50BF9214FA}" type="presParOf" srcId="{AE2B0A47-68C6-4EB6-B9BC-BB8FC26FA538}" destId="{3552470D-BEBD-4419-9529-8F024BAC2C56}" srcOrd="0" destOrd="0" presId="urn:microsoft.com/office/officeart/2005/8/layout/orgChart1"/>
    <dgm:cxn modelId="{AA08DF72-DCED-4949-9B5A-6BD2E009D2A2}" type="presParOf" srcId="{3552470D-BEBD-4419-9529-8F024BAC2C56}" destId="{0E87A61D-8915-4148-8063-F046943F0E3F}" srcOrd="0" destOrd="0" presId="urn:microsoft.com/office/officeart/2005/8/layout/orgChart1"/>
    <dgm:cxn modelId="{65410471-8EA7-461B-A19B-CB1F1C1CAEE6}" type="presParOf" srcId="{3552470D-BEBD-4419-9529-8F024BAC2C56}" destId="{5A919DAE-986E-4E5A-B60B-052337E1D98A}" srcOrd="1" destOrd="0" presId="urn:microsoft.com/office/officeart/2005/8/layout/orgChart1"/>
    <dgm:cxn modelId="{21079D6E-CF17-4B3E-8169-DA17A391C4E5}" type="presParOf" srcId="{AE2B0A47-68C6-4EB6-B9BC-BB8FC26FA538}" destId="{C2BABD4F-2F59-4FC4-8078-4742EE82CF5C}" srcOrd="1" destOrd="0" presId="urn:microsoft.com/office/officeart/2005/8/layout/orgChart1"/>
    <dgm:cxn modelId="{55770A87-4EE1-4BA1-82AD-BAEDF8F26A5B}" type="presParOf" srcId="{C2BABD4F-2F59-4FC4-8078-4742EE82CF5C}" destId="{BAAEEF03-846C-4824-8D1F-6E29D70E6E5B}" srcOrd="0" destOrd="0" presId="urn:microsoft.com/office/officeart/2005/8/layout/orgChart1"/>
    <dgm:cxn modelId="{6D601126-C340-47CD-9A08-622A2D761461}" type="presParOf" srcId="{C2BABD4F-2F59-4FC4-8078-4742EE82CF5C}" destId="{55E183C3-BA46-4D32-8A16-502FD0CAE243}" srcOrd="1" destOrd="0" presId="urn:microsoft.com/office/officeart/2005/8/layout/orgChart1"/>
    <dgm:cxn modelId="{A279B254-1634-4BC5-95AC-B9411CC40D8A}" type="presParOf" srcId="{55E183C3-BA46-4D32-8A16-502FD0CAE243}" destId="{AE2F2485-AD4F-4640-837C-EEEFC7CFF645}" srcOrd="0" destOrd="0" presId="urn:microsoft.com/office/officeart/2005/8/layout/orgChart1"/>
    <dgm:cxn modelId="{6C65D8D2-9527-4186-A5FF-85654CA39408}" type="presParOf" srcId="{AE2F2485-AD4F-4640-837C-EEEFC7CFF645}" destId="{6F0D7ABD-FEC4-4006-B65F-4A70CAF9B5FC}" srcOrd="0" destOrd="0" presId="urn:microsoft.com/office/officeart/2005/8/layout/orgChart1"/>
    <dgm:cxn modelId="{11DE6E9A-2C2A-4E3B-8838-3A636B8E24A0}" type="presParOf" srcId="{AE2F2485-AD4F-4640-837C-EEEFC7CFF645}" destId="{59BECE98-3942-41B4-94E1-BD59C4FA48FF}" srcOrd="1" destOrd="0" presId="urn:microsoft.com/office/officeart/2005/8/layout/orgChart1"/>
    <dgm:cxn modelId="{C3C8B46C-6C1D-4DB5-A344-C33045FE7ABB}" type="presParOf" srcId="{55E183C3-BA46-4D32-8A16-502FD0CAE243}" destId="{46F055EB-2AB6-464B-96A5-33AC05A741AB}" srcOrd="1" destOrd="0" presId="urn:microsoft.com/office/officeart/2005/8/layout/orgChart1"/>
    <dgm:cxn modelId="{2B723B0E-C994-466C-9125-7728C282011E}" type="presParOf" srcId="{55E183C3-BA46-4D32-8A16-502FD0CAE243}" destId="{73F4CAAA-098E-40B7-9AA3-4565283A78DB}" srcOrd="2" destOrd="0" presId="urn:microsoft.com/office/officeart/2005/8/layout/orgChart1"/>
    <dgm:cxn modelId="{99E8CBF1-905B-4FA8-BA8E-64CE7CA1123E}" type="presParOf" srcId="{AE2B0A47-68C6-4EB6-B9BC-BB8FC26FA538}" destId="{A60089B1-C84A-4BAE-867F-17876036325F}" srcOrd="2" destOrd="0" presId="urn:microsoft.com/office/officeart/2005/8/layout/orgChart1"/>
    <dgm:cxn modelId="{99A5A102-1018-41FD-9454-2471A17AFDEA}" type="presParOf" srcId="{E075DA21-065C-44E8-A202-C9BE87F047DF}" destId="{A8A6C38E-02C2-4B1A-ADDE-BB6ED9CDB4CF}" srcOrd="14" destOrd="0" presId="urn:microsoft.com/office/officeart/2005/8/layout/orgChart1"/>
    <dgm:cxn modelId="{F5115D5B-4E99-4203-9341-21A9CFCA2E0F}" type="presParOf" srcId="{E075DA21-065C-44E8-A202-C9BE87F047DF}" destId="{E863F0CB-D1BB-4D0F-AEFA-12000A7F5419}" srcOrd="15" destOrd="0" presId="urn:microsoft.com/office/officeart/2005/8/layout/orgChart1"/>
    <dgm:cxn modelId="{05796A68-E13D-413A-BE9A-29ED8897F738}" type="presParOf" srcId="{E863F0CB-D1BB-4D0F-AEFA-12000A7F5419}" destId="{33F3B276-D4A1-44EE-9A10-081CEC9FD46A}" srcOrd="0" destOrd="0" presId="urn:microsoft.com/office/officeart/2005/8/layout/orgChart1"/>
    <dgm:cxn modelId="{E87433B2-EF78-448D-BACA-E02511DFBA6E}" type="presParOf" srcId="{33F3B276-D4A1-44EE-9A10-081CEC9FD46A}" destId="{98B2E041-AF2C-41F4-A53A-7B764DE1ADD9}" srcOrd="0" destOrd="0" presId="urn:microsoft.com/office/officeart/2005/8/layout/orgChart1"/>
    <dgm:cxn modelId="{628CC3E7-0D69-49ED-AB98-657EFA5DF475}" type="presParOf" srcId="{33F3B276-D4A1-44EE-9A10-081CEC9FD46A}" destId="{DB097088-9C5E-4696-BBF9-5FC360DD4E82}" srcOrd="1" destOrd="0" presId="urn:microsoft.com/office/officeart/2005/8/layout/orgChart1"/>
    <dgm:cxn modelId="{53799FDA-6D7D-4049-9587-A4E7E5713033}" type="presParOf" srcId="{E863F0CB-D1BB-4D0F-AEFA-12000A7F5419}" destId="{D8FBF416-4F37-4E24-A81B-9630BE2FF5E0}" srcOrd="1" destOrd="0" presId="urn:microsoft.com/office/officeart/2005/8/layout/orgChart1"/>
    <dgm:cxn modelId="{82CEEBA7-26DA-42E8-8F44-D65AB51BBE1C}" type="presParOf" srcId="{D8FBF416-4F37-4E24-A81B-9630BE2FF5E0}" destId="{30214895-E166-493F-8E04-62AA5286F965}" srcOrd="0" destOrd="0" presId="urn:microsoft.com/office/officeart/2005/8/layout/orgChart1"/>
    <dgm:cxn modelId="{328171D3-77EA-47CC-A306-7A59454DBB73}" type="presParOf" srcId="{D8FBF416-4F37-4E24-A81B-9630BE2FF5E0}" destId="{4A991814-3FD3-4A1A-B862-79B747AB5CA7}" srcOrd="1" destOrd="0" presId="urn:microsoft.com/office/officeart/2005/8/layout/orgChart1"/>
    <dgm:cxn modelId="{11257C38-2736-4785-B724-08AC331A6AAD}" type="presParOf" srcId="{4A991814-3FD3-4A1A-B862-79B747AB5CA7}" destId="{CB14B6E8-6254-4570-9393-001609CBC0B7}" srcOrd="0" destOrd="0" presId="urn:microsoft.com/office/officeart/2005/8/layout/orgChart1"/>
    <dgm:cxn modelId="{D2C3F4CD-6911-4782-8C19-4B8D79F50634}" type="presParOf" srcId="{CB14B6E8-6254-4570-9393-001609CBC0B7}" destId="{6D799CFB-24D1-4DF3-AC69-74D29058F93C}" srcOrd="0" destOrd="0" presId="urn:microsoft.com/office/officeart/2005/8/layout/orgChart1"/>
    <dgm:cxn modelId="{8E0F19E1-4DB5-47B7-B181-28C7507F4E9D}" type="presParOf" srcId="{CB14B6E8-6254-4570-9393-001609CBC0B7}" destId="{57C0F4CF-239A-4B58-940B-D558EC0DC1FA}" srcOrd="1" destOrd="0" presId="urn:microsoft.com/office/officeart/2005/8/layout/orgChart1"/>
    <dgm:cxn modelId="{751B5AA4-1B58-4D95-B180-6004DBE7E7FF}" type="presParOf" srcId="{4A991814-3FD3-4A1A-B862-79B747AB5CA7}" destId="{F3421F5C-2184-46BA-A5D0-2963EA372197}" srcOrd="1" destOrd="0" presId="urn:microsoft.com/office/officeart/2005/8/layout/orgChart1"/>
    <dgm:cxn modelId="{51D1401F-7D68-4237-8C33-9A202F98F171}" type="presParOf" srcId="{4A991814-3FD3-4A1A-B862-79B747AB5CA7}" destId="{78A8E8E0-DA76-4CE6-BBFB-F7692D5226BF}" srcOrd="2" destOrd="0" presId="urn:microsoft.com/office/officeart/2005/8/layout/orgChart1"/>
    <dgm:cxn modelId="{BEE5195C-81A1-4912-8E54-25B1A6A2104E}" type="presParOf" srcId="{E863F0CB-D1BB-4D0F-AEFA-12000A7F5419}" destId="{CA07208D-AA0C-41F4-8B14-22C67E0142AA}" srcOrd="2" destOrd="0" presId="urn:microsoft.com/office/officeart/2005/8/layout/orgChart1"/>
    <dgm:cxn modelId="{38198E87-E86E-43AA-B15E-9276DC19272B}" type="presParOf" srcId="{E075DA21-065C-44E8-A202-C9BE87F047DF}" destId="{C20ECA8F-FDFD-433A-A694-349D4B6B57AD}" srcOrd="16" destOrd="0" presId="urn:microsoft.com/office/officeart/2005/8/layout/orgChart1"/>
    <dgm:cxn modelId="{F5947D47-DA6F-4FEC-A2B5-C3DCB0D54945}" type="presParOf" srcId="{E075DA21-065C-44E8-A202-C9BE87F047DF}" destId="{96EC920E-962D-40F9-ABFD-94E8ACD0CDDC}" srcOrd="17" destOrd="0" presId="urn:microsoft.com/office/officeart/2005/8/layout/orgChart1"/>
    <dgm:cxn modelId="{857D3B6A-CBF1-4B05-BB8C-931E4DA84CFD}" type="presParOf" srcId="{96EC920E-962D-40F9-ABFD-94E8ACD0CDDC}" destId="{A217CF3B-B506-420E-9630-C16B01FEF50D}" srcOrd="0" destOrd="0" presId="urn:microsoft.com/office/officeart/2005/8/layout/orgChart1"/>
    <dgm:cxn modelId="{E8DCE1CC-5699-4FCC-8B24-5D9CF4D3BCDC}" type="presParOf" srcId="{A217CF3B-B506-420E-9630-C16B01FEF50D}" destId="{3E57B35C-127C-45AE-8627-F7ED96BD537F}" srcOrd="0" destOrd="0" presId="urn:microsoft.com/office/officeart/2005/8/layout/orgChart1"/>
    <dgm:cxn modelId="{4FB62DE5-387A-4F16-9AD8-B07CAB373047}" type="presParOf" srcId="{A217CF3B-B506-420E-9630-C16B01FEF50D}" destId="{61066777-85AA-45ED-8287-70DC5E4A106F}" srcOrd="1" destOrd="0" presId="urn:microsoft.com/office/officeart/2005/8/layout/orgChart1"/>
    <dgm:cxn modelId="{132092AA-602B-44CD-9D63-7CE94CB05026}" type="presParOf" srcId="{96EC920E-962D-40F9-ABFD-94E8ACD0CDDC}" destId="{049C5C84-02F5-4627-8063-1BB8E5C32FE5}" srcOrd="1" destOrd="0" presId="urn:microsoft.com/office/officeart/2005/8/layout/orgChart1"/>
    <dgm:cxn modelId="{DFC2DB83-31AC-4966-BC17-1EC79F94919A}" type="presParOf" srcId="{96EC920E-962D-40F9-ABFD-94E8ACD0CDDC}" destId="{87EBBB72-6F0F-40A4-A5CB-A138D31A71D4}" srcOrd="2" destOrd="0" presId="urn:microsoft.com/office/officeart/2005/8/layout/orgChart1"/>
    <dgm:cxn modelId="{A1CC4F77-94FC-4929-8249-4B1C29C0189C}" type="presParOf" srcId="{E075DA21-065C-44E8-A202-C9BE87F047DF}" destId="{EF6DC16A-3809-44AB-A40F-4489E796E26D}" srcOrd="18" destOrd="0" presId="urn:microsoft.com/office/officeart/2005/8/layout/orgChart1"/>
    <dgm:cxn modelId="{9E8E9C6C-4891-42B1-9143-8F08AC859717}" type="presParOf" srcId="{E075DA21-065C-44E8-A202-C9BE87F047DF}" destId="{68025F34-4524-42EC-99DC-87B94F037956}" srcOrd="19" destOrd="0" presId="urn:microsoft.com/office/officeart/2005/8/layout/orgChart1"/>
    <dgm:cxn modelId="{F428923E-4147-403E-8BDE-0E36F3BA5A48}" type="presParOf" srcId="{68025F34-4524-42EC-99DC-87B94F037956}" destId="{649D7C39-95DF-42CC-95DB-B1B19D46252C}" srcOrd="0" destOrd="0" presId="urn:microsoft.com/office/officeart/2005/8/layout/orgChart1"/>
    <dgm:cxn modelId="{119CE2F1-5B41-40C3-92B9-FD6D6FA48D13}" type="presParOf" srcId="{649D7C39-95DF-42CC-95DB-B1B19D46252C}" destId="{A96465DE-B85F-4775-B12C-FD8E89FF3483}" srcOrd="0" destOrd="0" presId="urn:microsoft.com/office/officeart/2005/8/layout/orgChart1"/>
    <dgm:cxn modelId="{A1539BED-ED71-4EAC-8506-5FF0FEC2C453}" type="presParOf" srcId="{649D7C39-95DF-42CC-95DB-B1B19D46252C}" destId="{B28B3E70-1B64-44E7-BC46-89B134D73449}" srcOrd="1" destOrd="0" presId="urn:microsoft.com/office/officeart/2005/8/layout/orgChart1"/>
    <dgm:cxn modelId="{0698A144-2C60-46C1-A8B4-24978A53331C}" type="presParOf" srcId="{68025F34-4524-42EC-99DC-87B94F037956}" destId="{A2601189-97DA-4638-A694-4273AE3A1C94}" srcOrd="1" destOrd="0" presId="urn:microsoft.com/office/officeart/2005/8/layout/orgChart1"/>
    <dgm:cxn modelId="{65EF0688-A279-42F9-B242-B1CC7A6C5303}" type="presParOf" srcId="{68025F34-4524-42EC-99DC-87B94F037956}" destId="{C30D51FB-1A5F-416D-96C7-49890156362E}" srcOrd="2" destOrd="0" presId="urn:microsoft.com/office/officeart/2005/8/layout/orgChart1"/>
    <dgm:cxn modelId="{1BA0BD27-4009-451A-8318-F8FA3A60F020}" type="presParOf" srcId="{E075DA21-065C-44E8-A202-C9BE87F047DF}" destId="{6F905896-BD29-42B4-B998-99F62144F4EF}" srcOrd="20" destOrd="0" presId="urn:microsoft.com/office/officeart/2005/8/layout/orgChart1"/>
    <dgm:cxn modelId="{A4F17F10-5023-49D8-BF43-CEC91B752BF4}" type="presParOf" srcId="{E075DA21-065C-44E8-A202-C9BE87F047DF}" destId="{9918E857-0428-4EDD-8728-52545401516E}" srcOrd="21" destOrd="0" presId="urn:microsoft.com/office/officeart/2005/8/layout/orgChart1"/>
    <dgm:cxn modelId="{83BCF07F-87E2-445E-96C1-6A82BE6886AA}" type="presParOf" srcId="{9918E857-0428-4EDD-8728-52545401516E}" destId="{570C247E-86F1-48A3-8926-11B49E5C145C}" srcOrd="0" destOrd="0" presId="urn:microsoft.com/office/officeart/2005/8/layout/orgChart1"/>
    <dgm:cxn modelId="{688B5303-2F69-4613-8012-7002417A8F73}" type="presParOf" srcId="{570C247E-86F1-48A3-8926-11B49E5C145C}" destId="{E1D49F7A-A0A8-4471-A91B-55EDB820F175}" srcOrd="0" destOrd="0" presId="urn:microsoft.com/office/officeart/2005/8/layout/orgChart1"/>
    <dgm:cxn modelId="{C1BF1124-3799-4B5F-8DD4-EE1740E305AD}" type="presParOf" srcId="{570C247E-86F1-48A3-8926-11B49E5C145C}" destId="{E38D7622-20B2-44A9-A359-4B7107CAC86D}" srcOrd="1" destOrd="0" presId="urn:microsoft.com/office/officeart/2005/8/layout/orgChart1"/>
    <dgm:cxn modelId="{529AA2AB-27DD-4496-94E8-0E3F4F9ADDBC}" type="presParOf" srcId="{9918E857-0428-4EDD-8728-52545401516E}" destId="{0C6519AE-762D-4DCF-9FF0-3E51B65D137C}" srcOrd="1" destOrd="0" presId="urn:microsoft.com/office/officeart/2005/8/layout/orgChart1"/>
    <dgm:cxn modelId="{08A1F92F-B446-4578-AB51-997C6C0655CA}" type="presParOf" srcId="{9918E857-0428-4EDD-8728-52545401516E}" destId="{A2B52B1E-61C5-44F9-84C7-ABFD954B3264}" srcOrd="2" destOrd="0" presId="urn:microsoft.com/office/officeart/2005/8/layout/orgChart1"/>
    <dgm:cxn modelId="{6BDF503E-3DFE-4B9F-9C69-A325FD61CB17}" type="presParOf" srcId="{E075DA21-065C-44E8-A202-C9BE87F047DF}" destId="{2696594D-4BE0-438A-9D48-46F7F6BCEC79}" srcOrd="22" destOrd="0" presId="urn:microsoft.com/office/officeart/2005/8/layout/orgChart1"/>
    <dgm:cxn modelId="{075FF74A-E52E-4467-9618-8DA30B3EF851}" type="presParOf" srcId="{E075DA21-065C-44E8-A202-C9BE87F047DF}" destId="{CAF06642-E219-4DFE-9DEE-AAEC0730B8B3}" srcOrd="23" destOrd="0" presId="urn:microsoft.com/office/officeart/2005/8/layout/orgChart1"/>
    <dgm:cxn modelId="{C8A36325-8651-47F7-9FD8-8363E83FD887}" type="presParOf" srcId="{CAF06642-E219-4DFE-9DEE-AAEC0730B8B3}" destId="{E820F9A3-9D5C-42B2-A021-B87B4464C758}" srcOrd="0" destOrd="0" presId="urn:microsoft.com/office/officeart/2005/8/layout/orgChart1"/>
    <dgm:cxn modelId="{D311A8BF-7455-40EA-9450-22E6DF1998B0}" type="presParOf" srcId="{E820F9A3-9D5C-42B2-A021-B87B4464C758}" destId="{E8941615-4345-47FE-8655-F2A0ABF777C9}" srcOrd="0" destOrd="0" presId="urn:microsoft.com/office/officeart/2005/8/layout/orgChart1"/>
    <dgm:cxn modelId="{7ED91826-9971-40D2-B997-A70EFF2DCAC7}" type="presParOf" srcId="{E820F9A3-9D5C-42B2-A021-B87B4464C758}" destId="{5F6D99C9-2655-47BD-B788-59D13C608B55}" srcOrd="1" destOrd="0" presId="urn:microsoft.com/office/officeart/2005/8/layout/orgChart1"/>
    <dgm:cxn modelId="{D0E14DE1-3CBA-41B6-9A6F-CEAF7650FFC9}" type="presParOf" srcId="{CAF06642-E219-4DFE-9DEE-AAEC0730B8B3}" destId="{3F0C454A-E2D8-4470-B8FB-4A7F95A5AC6E}" srcOrd="1" destOrd="0" presId="urn:microsoft.com/office/officeart/2005/8/layout/orgChart1"/>
    <dgm:cxn modelId="{83ABBAEF-181B-4061-A14B-AD6265574F42}" type="presParOf" srcId="{CAF06642-E219-4DFE-9DEE-AAEC0730B8B3}" destId="{33FFEBE0-CF54-4FD8-A8CF-3EC0B654D819}" srcOrd="2" destOrd="0" presId="urn:microsoft.com/office/officeart/2005/8/layout/orgChart1"/>
    <dgm:cxn modelId="{737865B8-068C-432E-9C11-1B960EC402FE}" type="presParOf" srcId="{E075DA21-065C-44E8-A202-C9BE87F047DF}" destId="{1BE787BB-D564-4D93-BDF0-4AEDDE91F63D}" srcOrd="24" destOrd="0" presId="urn:microsoft.com/office/officeart/2005/8/layout/orgChart1"/>
    <dgm:cxn modelId="{A45A3DE2-D3BC-457D-9108-4B90A05725BC}" type="presParOf" srcId="{E075DA21-065C-44E8-A202-C9BE87F047DF}" destId="{26F2AEC6-221B-4CA8-8E4D-18ACE1706BD1}" srcOrd="25" destOrd="0" presId="urn:microsoft.com/office/officeart/2005/8/layout/orgChart1"/>
    <dgm:cxn modelId="{165FACA0-E655-4BC7-A8B1-FE8DD9BE622D}" type="presParOf" srcId="{26F2AEC6-221B-4CA8-8E4D-18ACE1706BD1}" destId="{E748525E-486C-4369-9773-67C64836FB65}" srcOrd="0" destOrd="0" presId="urn:microsoft.com/office/officeart/2005/8/layout/orgChart1"/>
    <dgm:cxn modelId="{F0764F6E-C593-4C40-A4FD-49BA5A591EE9}" type="presParOf" srcId="{E748525E-486C-4369-9773-67C64836FB65}" destId="{E6B8AF7E-367D-4E13-9232-5DA6D74D0F74}" srcOrd="0" destOrd="0" presId="urn:microsoft.com/office/officeart/2005/8/layout/orgChart1"/>
    <dgm:cxn modelId="{86EE81EC-DE18-4DE2-80DE-61FED5BFBFEA}" type="presParOf" srcId="{E748525E-486C-4369-9773-67C64836FB65}" destId="{20A95053-3805-4C56-A33B-605D00BA59B1}" srcOrd="1" destOrd="0" presId="urn:microsoft.com/office/officeart/2005/8/layout/orgChart1"/>
    <dgm:cxn modelId="{DF9BD32F-5A3F-4CB9-8992-192C05110723}" type="presParOf" srcId="{26F2AEC6-221B-4CA8-8E4D-18ACE1706BD1}" destId="{3FE1FF22-0289-42D5-88AF-AB787DFCFDFF}" srcOrd="1" destOrd="0" presId="urn:microsoft.com/office/officeart/2005/8/layout/orgChart1"/>
    <dgm:cxn modelId="{CAEA93D5-1E3C-42A5-91A6-BE452309385A}" type="presParOf" srcId="{26F2AEC6-221B-4CA8-8E4D-18ACE1706BD1}" destId="{0E13E5C6-DCE5-4D66-90B3-9F5075418AC6}" srcOrd="2" destOrd="0" presId="urn:microsoft.com/office/officeart/2005/8/layout/orgChart1"/>
    <dgm:cxn modelId="{9FD8D1E1-CA28-44B2-9BB2-E821677B167E}" type="presParOf" srcId="{8DD1E2D7-C745-46B1-99C3-C42A4B488783}" destId="{5B209708-D0D4-411F-8B9D-9B6F172CCF96}" srcOrd="2" destOrd="0" presId="urn:microsoft.com/office/officeart/2005/8/layout/orgChart1"/>
    <dgm:cxn modelId="{2F9DF78A-3C1C-494C-9A9D-BF388173BA5C}" type="presParOf" srcId="{BDA03BEE-DD03-4C63-B308-604911D05B80}" destId="{AE5C39B3-74E0-47C6-BE28-5AE2DDF121C2}" srcOrd="2" destOrd="0" presId="urn:microsoft.com/office/officeart/2005/8/layout/orgChart1"/>
    <dgm:cxn modelId="{3EC096A2-B6AF-4719-AA83-4761EDCAF391}" type="presParOf" srcId="{BDA03BEE-DD03-4C63-B308-604911D05B80}" destId="{1A3FC5F4-6AF2-4687-9F51-D0DBF381D4D8}" srcOrd="3" destOrd="0" presId="urn:microsoft.com/office/officeart/2005/8/layout/orgChart1"/>
    <dgm:cxn modelId="{AA29833B-10E3-42DB-9ADA-E428A965E746}" type="presParOf" srcId="{1A3FC5F4-6AF2-4687-9F51-D0DBF381D4D8}" destId="{C7BDCC44-570D-4A9B-8A3A-97BF03D9BE03}" srcOrd="0" destOrd="0" presId="urn:microsoft.com/office/officeart/2005/8/layout/orgChart1"/>
    <dgm:cxn modelId="{FBF3849B-CE18-472C-9664-BDB63051819C}" type="presParOf" srcId="{C7BDCC44-570D-4A9B-8A3A-97BF03D9BE03}" destId="{F8998F1B-4262-4412-9C7D-AC7DB20686E0}" srcOrd="0" destOrd="0" presId="urn:microsoft.com/office/officeart/2005/8/layout/orgChart1"/>
    <dgm:cxn modelId="{91701772-B513-45EA-A72E-78AA5496D7AC}" type="presParOf" srcId="{C7BDCC44-570D-4A9B-8A3A-97BF03D9BE03}" destId="{26EFFE87-B94B-4DDD-9749-7E618C282438}" srcOrd="1" destOrd="0" presId="urn:microsoft.com/office/officeart/2005/8/layout/orgChart1"/>
    <dgm:cxn modelId="{82FF2ECE-32A5-4E1F-B9A0-F59153A7CBD2}" type="presParOf" srcId="{1A3FC5F4-6AF2-4687-9F51-D0DBF381D4D8}" destId="{679411A6-E6A2-4F34-8935-272532F38590}" srcOrd="1" destOrd="0" presId="urn:microsoft.com/office/officeart/2005/8/layout/orgChart1"/>
    <dgm:cxn modelId="{98D7F65C-C71D-44F8-A470-995F46654670}" type="presParOf" srcId="{679411A6-E6A2-4F34-8935-272532F38590}" destId="{461FBC19-5BB3-47A3-A016-B29DDDF47479}" srcOrd="0" destOrd="0" presId="urn:microsoft.com/office/officeart/2005/8/layout/orgChart1"/>
    <dgm:cxn modelId="{AD7040DC-5144-4A3F-9D00-F4DAB01962E1}" type="presParOf" srcId="{679411A6-E6A2-4F34-8935-272532F38590}" destId="{50555167-AFCA-4EE0-B332-031291CF0B4C}" srcOrd="1" destOrd="0" presId="urn:microsoft.com/office/officeart/2005/8/layout/orgChart1"/>
    <dgm:cxn modelId="{CE8E8A51-98C7-4A6F-93DC-5D385EDA7891}" type="presParOf" srcId="{50555167-AFCA-4EE0-B332-031291CF0B4C}" destId="{CFE57E6A-7741-4652-BBB0-A43BF5070FA7}" srcOrd="0" destOrd="0" presId="urn:microsoft.com/office/officeart/2005/8/layout/orgChart1"/>
    <dgm:cxn modelId="{8B3B83E1-E314-4921-81D1-5FA3BEBBE61B}" type="presParOf" srcId="{CFE57E6A-7741-4652-BBB0-A43BF5070FA7}" destId="{ECBF9E68-73F3-467E-9290-736DC11354A9}" srcOrd="0" destOrd="0" presId="urn:microsoft.com/office/officeart/2005/8/layout/orgChart1"/>
    <dgm:cxn modelId="{1D7BC84B-EE20-40D3-A75D-68604EA6584A}" type="presParOf" srcId="{CFE57E6A-7741-4652-BBB0-A43BF5070FA7}" destId="{BA876AE7-95F6-426D-935D-CEF6DC20B3F3}" srcOrd="1" destOrd="0" presId="urn:microsoft.com/office/officeart/2005/8/layout/orgChart1"/>
    <dgm:cxn modelId="{556A9EA1-0C27-4047-B3C7-D77496812118}" type="presParOf" srcId="{50555167-AFCA-4EE0-B332-031291CF0B4C}" destId="{988EB2E8-C905-467F-B4D8-42538C72AC09}" srcOrd="1" destOrd="0" presId="urn:microsoft.com/office/officeart/2005/8/layout/orgChart1"/>
    <dgm:cxn modelId="{D0E3F0DE-63E2-4E38-8DF9-5BA5927B4B48}" type="presParOf" srcId="{50555167-AFCA-4EE0-B332-031291CF0B4C}" destId="{F3957771-EDF7-47CC-80B0-AE35DE139AA6}" srcOrd="2" destOrd="0" presId="urn:microsoft.com/office/officeart/2005/8/layout/orgChart1"/>
    <dgm:cxn modelId="{37EEBC60-D876-4932-8CC7-89882F5E3206}" type="presParOf" srcId="{679411A6-E6A2-4F34-8935-272532F38590}" destId="{36C98F91-4AA0-426D-A230-3EFF00358D3E}" srcOrd="2" destOrd="0" presId="urn:microsoft.com/office/officeart/2005/8/layout/orgChart1"/>
    <dgm:cxn modelId="{88DAF684-B552-4D36-A0BF-FDA83CD3B956}" type="presParOf" srcId="{679411A6-E6A2-4F34-8935-272532F38590}" destId="{AD7C377F-6AD4-4C3A-B761-76579129E272}" srcOrd="3" destOrd="0" presId="urn:microsoft.com/office/officeart/2005/8/layout/orgChart1"/>
    <dgm:cxn modelId="{24B21203-0937-4810-85CF-A0945D283E2C}" type="presParOf" srcId="{AD7C377F-6AD4-4C3A-B761-76579129E272}" destId="{E3DFB89E-44C2-42A4-B1F6-BB4712E53A5D}" srcOrd="0" destOrd="0" presId="urn:microsoft.com/office/officeart/2005/8/layout/orgChart1"/>
    <dgm:cxn modelId="{0C9D0080-675B-4D9E-97F3-3B441EF211E5}" type="presParOf" srcId="{E3DFB89E-44C2-42A4-B1F6-BB4712E53A5D}" destId="{E1E95F0D-2522-4396-B5EF-4A20CFE603BF}" srcOrd="0" destOrd="0" presId="urn:microsoft.com/office/officeart/2005/8/layout/orgChart1"/>
    <dgm:cxn modelId="{D09374A0-9915-4DD8-BD49-185372EE4620}" type="presParOf" srcId="{E3DFB89E-44C2-42A4-B1F6-BB4712E53A5D}" destId="{B3861C93-B834-472B-B1CA-C1059C126634}" srcOrd="1" destOrd="0" presId="urn:microsoft.com/office/officeart/2005/8/layout/orgChart1"/>
    <dgm:cxn modelId="{E487D1AA-EF32-4167-9266-83C33E9AFD53}" type="presParOf" srcId="{AD7C377F-6AD4-4C3A-B761-76579129E272}" destId="{8B54A8C1-86DB-4957-8E80-69FC22DD5CEA}" srcOrd="1" destOrd="0" presId="urn:microsoft.com/office/officeart/2005/8/layout/orgChart1"/>
    <dgm:cxn modelId="{56196C17-CBC5-463C-AB45-D3882DD84A67}" type="presParOf" srcId="{AD7C377F-6AD4-4C3A-B761-76579129E272}" destId="{2CB3A015-4C63-4999-B401-239D72D7ACF4}" srcOrd="2" destOrd="0" presId="urn:microsoft.com/office/officeart/2005/8/layout/orgChart1"/>
    <dgm:cxn modelId="{5FBDB225-ED79-4025-8C12-A1C5B9C9A0FB}" type="presParOf" srcId="{679411A6-E6A2-4F34-8935-272532F38590}" destId="{5BA22ED8-8203-4503-A6EA-F18A1D5457E5}" srcOrd="4" destOrd="0" presId="urn:microsoft.com/office/officeart/2005/8/layout/orgChart1"/>
    <dgm:cxn modelId="{3E4A4600-B4CC-44B0-81AB-12B0B639F3B2}" type="presParOf" srcId="{679411A6-E6A2-4F34-8935-272532F38590}" destId="{9EF43DAD-B100-4A7A-9E39-763EA131CC7A}" srcOrd="5" destOrd="0" presId="urn:microsoft.com/office/officeart/2005/8/layout/orgChart1"/>
    <dgm:cxn modelId="{EEEDE195-C182-412E-AB86-8A5B8F1593D9}" type="presParOf" srcId="{9EF43DAD-B100-4A7A-9E39-763EA131CC7A}" destId="{B2056F4A-4E5A-4ACC-835C-A86F8E4C7206}" srcOrd="0" destOrd="0" presId="urn:microsoft.com/office/officeart/2005/8/layout/orgChart1"/>
    <dgm:cxn modelId="{B80858CA-7B2B-416E-ADEA-0D6C258D5D7C}" type="presParOf" srcId="{B2056F4A-4E5A-4ACC-835C-A86F8E4C7206}" destId="{88BBC983-0321-450A-8854-0350531A4234}" srcOrd="0" destOrd="0" presId="urn:microsoft.com/office/officeart/2005/8/layout/orgChart1"/>
    <dgm:cxn modelId="{B6F7F74B-73D1-43FF-8BCE-07D9AFBF58D1}" type="presParOf" srcId="{B2056F4A-4E5A-4ACC-835C-A86F8E4C7206}" destId="{2F08FE92-FFC6-4E1C-AB8F-DCEA74C0DFAE}" srcOrd="1" destOrd="0" presId="urn:microsoft.com/office/officeart/2005/8/layout/orgChart1"/>
    <dgm:cxn modelId="{3807797C-EEAF-4FF3-AED1-3FA975A40EDA}" type="presParOf" srcId="{9EF43DAD-B100-4A7A-9E39-763EA131CC7A}" destId="{D58A4911-9313-4486-9270-1C469700E95B}" srcOrd="1" destOrd="0" presId="urn:microsoft.com/office/officeart/2005/8/layout/orgChart1"/>
    <dgm:cxn modelId="{874D5565-8727-4B9B-BC48-4F6DC936B5E4}" type="presParOf" srcId="{D58A4911-9313-4486-9270-1C469700E95B}" destId="{638A1134-1B8D-4587-97AC-6A294609BA20}" srcOrd="0" destOrd="0" presId="urn:microsoft.com/office/officeart/2005/8/layout/orgChart1"/>
    <dgm:cxn modelId="{09BC68DF-C460-41E2-81F5-A6C51FE0D5FE}" type="presParOf" srcId="{D58A4911-9313-4486-9270-1C469700E95B}" destId="{433C00E8-07CC-4104-B15F-C5BC66D318B3}" srcOrd="1" destOrd="0" presId="urn:microsoft.com/office/officeart/2005/8/layout/orgChart1"/>
    <dgm:cxn modelId="{053F2006-6549-4CD1-ACED-12D2E275DBB3}" type="presParOf" srcId="{433C00E8-07CC-4104-B15F-C5BC66D318B3}" destId="{42C16550-861A-4DAA-867E-B9C42C7434C9}" srcOrd="0" destOrd="0" presId="urn:microsoft.com/office/officeart/2005/8/layout/orgChart1"/>
    <dgm:cxn modelId="{B381B636-B9FE-4212-8DE5-C443A7D7CC0A}" type="presParOf" srcId="{42C16550-861A-4DAA-867E-B9C42C7434C9}" destId="{A07E12ED-F081-4E8F-87EA-7C16CD5C0317}" srcOrd="0" destOrd="0" presId="urn:microsoft.com/office/officeart/2005/8/layout/orgChart1"/>
    <dgm:cxn modelId="{5B3EF7E4-6523-4BB4-97D4-59690DD7AFBA}" type="presParOf" srcId="{42C16550-861A-4DAA-867E-B9C42C7434C9}" destId="{AA319204-FD39-426C-BF6F-77D5599EEDC8}" srcOrd="1" destOrd="0" presId="urn:microsoft.com/office/officeart/2005/8/layout/orgChart1"/>
    <dgm:cxn modelId="{B911D7A0-03B7-4FF0-9051-D57C466A5DE8}" type="presParOf" srcId="{433C00E8-07CC-4104-B15F-C5BC66D318B3}" destId="{B4601459-323A-471B-BA61-4DCE294AD8CE}" srcOrd="1" destOrd="0" presId="urn:microsoft.com/office/officeart/2005/8/layout/orgChart1"/>
    <dgm:cxn modelId="{37E63391-9710-44B4-9D16-01B7A48B949B}" type="presParOf" srcId="{433C00E8-07CC-4104-B15F-C5BC66D318B3}" destId="{DDFB5DD6-4D47-481D-BB36-16788AE70155}" srcOrd="2" destOrd="0" presId="urn:microsoft.com/office/officeart/2005/8/layout/orgChart1"/>
    <dgm:cxn modelId="{AA8F3392-E1BC-4D11-96A9-1E90611BB0EE}" type="presParOf" srcId="{D58A4911-9313-4486-9270-1C469700E95B}" destId="{5766BC17-0741-4DE6-AB22-475097E82101}" srcOrd="2" destOrd="0" presId="urn:microsoft.com/office/officeart/2005/8/layout/orgChart1"/>
    <dgm:cxn modelId="{27A6180E-F70F-46A5-9E9E-D41A23FD2517}" type="presParOf" srcId="{D58A4911-9313-4486-9270-1C469700E95B}" destId="{EEBF4B5E-D70D-4428-B45A-C27F9C8A3619}" srcOrd="3" destOrd="0" presId="urn:microsoft.com/office/officeart/2005/8/layout/orgChart1"/>
    <dgm:cxn modelId="{A55A87E2-F1EC-4DE6-B056-F3043E3157E3}" type="presParOf" srcId="{EEBF4B5E-D70D-4428-B45A-C27F9C8A3619}" destId="{8CD09AF6-BE07-46B6-85FA-EC9D177AA61E}" srcOrd="0" destOrd="0" presId="urn:microsoft.com/office/officeart/2005/8/layout/orgChart1"/>
    <dgm:cxn modelId="{5ABC7D1C-DC5E-45AF-AFC8-3127A7B497DA}" type="presParOf" srcId="{8CD09AF6-BE07-46B6-85FA-EC9D177AA61E}" destId="{CA46BE36-C659-4B46-880E-E9852C3B394C}" srcOrd="0" destOrd="0" presId="urn:microsoft.com/office/officeart/2005/8/layout/orgChart1"/>
    <dgm:cxn modelId="{91754EA8-203B-4EA6-8624-14D2EF7C2069}" type="presParOf" srcId="{8CD09AF6-BE07-46B6-85FA-EC9D177AA61E}" destId="{90905318-AFD9-4CF3-9782-392EDB863097}" srcOrd="1" destOrd="0" presId="urn:microsoft.com/office/officeart/2005/8/layout/orgChart1"/>
    <dgm:cxn modelId="{C16C0A22-8549-475E-AC38-AC4F982CF460}" type="presParOf" srcId="{EEBF4B5E-D70D-4428-B45A-C27F9C8A3619}" destId="{2D72DD96-0597-4F79-9A62-5932F62C6EBF}" srcOrd="1" destOrd="0" presId="urn:microsoft.com/office/officeart/2005/8/layout/orgChart1"/>
    <dgm:cxn modelId="{F5AA58E4-DF7F-4612-8B9D-A88BE2913B14}" type="presParOf" srcId="{EEBF4B5E-D70D-4428-B45A-C27F9C8A3619}" destId="{6F1F148C-8BA6-4FA6-A462-558CC3E0D36D}" srcOrd="2" destOrd="0" presId="urn:microsoft.com/office/officeart/2005/8/layout/orgChart1"/>
    <dgm:cxn modelId="{2AAB2B37-155A-41C3-8BD0-A8A3EBA02D70}" type="presParOf" srcId="{D58A4911-9313-4486-9270-1C469700E95B}" destId="{B698BF42-91CC-4D6F-A21E-EB5B2C2451D7}" srcOrd="4" destOrd="0" presId="urn:microsoft.com/office/officeart/2005/8/layout/orgChart1"/>
    <dgm:cxn modelId="{61397137-214C-4993-9764-521DC9F15168}" type="presParOf" srcId="{D58A4911-9313-4486-9270-1C469700E95B}" destId="{ED7F08EE-46B4-4181-9172-D801B3153EF9}" srcOrd="5" destOrd="0" presId="urn:microsoft.com/office/officeart/2005/8/layout/orgChart1"/>
    <dgm:cxn modelId="{EBA204D0-D8B0-40F9-B3BE-8546322ED7E9}" type="presParOf" srcId="{ED7F08EE-46B4-4181-9172-D801B3153EF9}" destId="{C341EBE3-25DC-49EB-8661-DDF7A878B136}" srcOrd="0" destOrd="0" presId="urn:microsoft.com/office/officeart/2005/8/layout/orgChart1"/>
    <dgm:cxn modelId="{416D1692-2F82-4921-A3D9-1A560655F00D}" type="presParOf" srcId="{C341EBE3-25DC-49EB-8661-DDF7A878B136}" destId="{36047EA4-34D2-4A70-BBDC-553C82FF2851}" srcOrd="0" destOrd="0" presId="urn:microsoft.com/office/officeart/2005/8/layout/orgChart1"/>
    <dgm:cxn modelId="{F8298579-2E51-46A4-B762-DC903A363484}" type="presParOf" srcId="{C341EBE3-25DC-49EB-8661-DDF7A878B136}" destId="{611378F6-C703-4F1D-AD38-5B772E4C4EF6}" srcOrd="1" destOrd="0" presId="urn:microsoft.com/office/officeart/2005/8/layout/orgChart1"/>
    <dgm:cxn modelId="{AAB37DE2-6741-472D-BA64-0B486A18470F}" type="presParOf" srcId="{ED7F08EE-46B4-4181-9172-D801B3153EF9}" destId="{348F82DB-D83C-48E5-A016-0C3AA72839C7}" srcOrd="1" destOrd="0" presId="urn:microsoft.com/office/officeart/2005/8/layout/orgChart1"/>
    <dgm:cxn modelId="{2A219BB9-59D5-4BAA-8AD0-FE722C1FE1AC}" type="presParOf" srcId="{ED7F08EE-46B4-4181-9172-D801B3153EF9}" destId="{1986C7DF-D35C-4869-B76C-489FE6BCB517}" srcOrd="2" destOrd="0" presId="urn:microsoft.com/office/officeart/2005/8/layout/orgChart1"/>
    <dgm:cxn modelId="{F5F25C57-FB20-4842-9719-A3C3DD0F6A6D}" type="presParOf" srcId="{D58A4911-9313-4486-9270-1C469700E95B}" destId="{79E0B657-A9DF-4D8E-A109-2B2E73395361}" srcOrd="6" destOrd="0" presId="urn:microsoft.com/office/officeart/2005/8/layout/orgChart1"/>
    <dgm:cxn modelId="{7B39021F-E00A-4A76-BBE0-A8FAFE834026}" type="presParOf" srcId="{D58A4911-9313-4486-9270-1C469700E95B}" destId="{9166BC9C-93A8-4594-A9AD-1EFEBCFDFA74}" srcOrd="7" destOrd="0" presId="urn:microsoft.com/office/officeart/2005/8/layout/orgChart1"/>
    <dgm:cxn modelId="{E75244AC-1D80-458E-994D-5F7F39934C7C}" type="presParOf" srcId="{9166BC9C-93A8-4594-A9AD-1EFEBCFDFA74}" destId="{B7F38ABE-F001-4B58-90A1-292B7F4EDC07}" srcOrd="0" destOrd="0" presId="urn:microsoft.com/office/officeart/2005/8/layout/orgChart1"/>
    <dgm:cxn modelId="{63C842D7-E81B-4DA6-AAAE-0A178BA6A60B}" type="presParOf" srcId="{B7F38ABE-F001-4B58-90A1-292B7F4EDC07}" destId="{808D3B00-397F-4694-8E8B-9269D4301262}" srcOrd="0" destOrd="0" presId="urn:microsoft.com/office/officeart/2005/8/layout/orgChart1"/>
    <dgm:cxn modelId="{20538EAD-1943-42C3-BE59-6A406DE9F056}" type="presParOf" srcId="{B7F38ABE-F001-4B58-90A1-292B7F4EDC07}" destId="{B05921B4-8F55-49F8-87FD-4F5E3526933F}" srcOrd="1" destOrd="0" presId="urn:microsoft.com/office/officeart/2005/8/layout/orgChart1"/>
    <dgm:cxn modelId="{34FB8FBF-B3E1-49A8-9387-A100630CA769}" type="presParOf" srcId="{9166BC9C-93A8-4594-A9AD-1EFEBCFDFA74}" destId="{B527C1EB-D318-4426-BF95-F1CF6C7B5286}" srcOrd="1" destOrd="0" presId="urn:microsoft.com/office/officeart/2005/8/layout/orgChart1"/>
    <dgm:cxn modelId="{0A175C6F-B9B5-427D-99EE-3F8C8264A384}" type="presParOf" srcId="{9166BC9C-93A8-4594-A9AD-1EFEBCFDFA74}" destId="{74600182-639C-4749-9B46-0559302C385B}" srcOrd="2" destOrd="0" presId="urn:microsoft.com/office/officeart/2005/8/layout/orgChart1"/>
    <dgm:cxn modelId="{7DBD5431-771D-42D4-8FAA-B52857912526}" type="presParOf" srcId="{D58A4911-9313-4486-9270-1C469700E95B}" destId="{6AA2C108-1E16-4D18-ABF4-DCA163454BA9}" srcOrd="8" destOrd="0" presId="urn:microsoft.com/office/officeart/2005/8/layout/orgChart1"/>
    <dgm:cxn modelId="{D22D198C-EBAC-45A0-BF56-7B9C8F1DF749}" type="presParOf" srcId="{D58A4911-9313-4486-9270-1C469700E95B}" destId="{AF873943-1028-4849-949E-5F26FEB7C15F}" srcOrd="9" destOrd="0" presId="urn:microsoft.com/office/officeart/2005/8/layout/orgChart1"/>
    <dgm:cxn modelId="{D524B380-EEBA-4D99-A153-1A4C7E3BBA00}" type="presParOf" srcId="{AF873943-1028-4849-949E-5F26FEB7C15F}" destId="{A3CBEC5C-EEE7-486B-AD2E-0ED445047BA5}" srcOrd="0" destOrd="0" presId="urn:microsoft.com/office/officeart/2005/8/layout/orgChart1"/>
    <dgm:cxn modelId="{774435D8-6921-44E5-939E-7A8E4B900866}" type="presParOf" srcId="{A3CBEC5C-EEE7-486B-AD2E-0ED445047BA5}" destId="{C56B8366-A06F-4818-9F32-343023680830}" srcOrd="0" destOrd="0" presId="urn:microsoft.com/office/officeart/2005/8/layout/orgChart1"/>
    <dgm:cxn modelId="{BEA11FB7-15E5-4637-AD47-83F237F11D6B}" type="presParOf" srcId="{A3CBEC5C-EEE7-486B-AD2E-0ED445047BA5}" destId="{AF512A30-C6C8-41A0-B6F2-2E3F88BC3426}" srcOrd="1" destOrd="0" presId="urn:microsoft.com/office/officeart/2005/8/layout/orgChart1"/>
    <dgm:cxn modelId="{CAEC3F57-6BFC-497C-98B7-C9667AA283D8}" type="presParOf" srcId="{AF873943-1028-4849-949E-5F26FEB7C15F}" destId="{C813DEB9-4A09-4CC3-8E7B-5F4BA2E6BD44}" srcOrd="1" destOrd="0" presId="urn:microsoft.com/office/officeart/2005/8/layout/orgChart1"/>
    <dgm:cxn modelId="{797B9594-20F7-4075-BF0F-AEC66C27A58B}" type="presParOf" srcId="{AF873943-1028-4849-949E-5F26FEB7C15F}" destId="{60DCE890-E44A-47DD-838F-62F6CD716A8B}" srcOrd="2" destOrd="0" presId="urn:microsoft.com/office/officeart/2005/8/layout/orgChart1"/>
    <dgm:cxn modelId="{56D1CACD-82A9-4E35-A016-D28B79561A45}" type="presParOf" srcId="{D58A4911-9313-4486-9270-1C469700E95B}" destId="{D41E29F6-19E0-4337-BAC4-94907EBEA4B2}" srcOrd="10" destOrd="0" presId="urn:microsoft.com/office/officeart/2005/8/layout/orgChart1"/>
    <dgm:cxn modelId="{6D84849A-C182-4991-9A7C-6ED1B0BD9414}" type="presParOf" srcId="{D58A4911-9313-4486-9270-1C469700E95B}" destId="{E8D8951D-C074-4F74-8D06-CE6DD1A6EC50}" srcOrd="11" destOrd="0" presId="urn:microsoft.com/office/officeart/2005/8/layout/orgChart1"/>
    <dgm:cxn modelId="{38F4A4DF-61C0-4210-A675-87FC58230278}" type="presParOf" srcId="{E8D8951D-C074-4F74-8D06-CE6DD1A6EC50}" destId="{BE0B1768-8401-4BFC-BB3B-9AF0AB614D7E}" srcOrd="0" destOrd="0" presId="urn:microsoft.com/office/officeart/2005/8/layout/orgChart1"/>
    <dgm:cxn modelId="{A72A34FE-052C-4252-AB96-57F7B7CFDA4B}" type="presParOf" srcId="{BE0B1768-8401-4BFC-BB3B-9AF0AB614D7E}" destId="{09BA1236-159E-4C37-9002-EF73B27F9CD3}" srcOrd="0" destOrd="0" presId="urn:microsoft.com/office/officeart/2005/8/layout/orgChart1"/>
    <dgm:cxn modelId="{C87155C8-FB61-4B8C-8364-0C3B057F2D05}" type="presParOf" srcId="{BE0B1768-8401-4BFC-BB3B-9AF0AB614D7E}" destId="{5DA3A5AB-4693-4DA2-A5FA-2BFFE017BEDD}" srcOrd="1" destOrd="0" presId="urn:microsoft.com/office/officeart/2005/8/layout/orgChart1"/>
    <dgm:cxn modelId="{0BC89739-BE23-4B26-B8A9-A50746323066}" type="presParOf" srcId="{E8D8951D-C074-4F74-8D06-CE6DD1A6EC50}" destId="{9F4F202C-6077-40DA-851E-5B95EEA53183}" srcOrd="1" destOrd="0" presId="urn:microsoft.com/office/officeart/2005/8/layout/orgChart1"/>
    <dgm:cxn modelId="{65C1E2BF-00FD-406E-8884-1AFB38F558B7}" type="presParOf" srcId="{E8D8951D-C074-4F74-8D06-CE6DD1A6EC50}" destId="{5C527A8F-5A93-4912-8E3C-414069CC1643}" srcOrd="2" destOrd="0" presId="urn:microsoft.com/office/officeart/2005/8/layout/orgChart1"/>
    <dgm:cxn modelId="{FF620D19-E90A-4D6A-B650-70FF3C1EA117}" type="presParOf" srcId="{9EF43DAD-B100-4A7A-9E39-763EA131CC7A}" destId="{F6C38B62-430F-4B9F-97A3-A2395012A322}" srcOrd="2" destOrd="0" presId="urn:microsoft.com/office/officeart/2005/8/layout/orgChart1"/>
    <dgm:cxn modelId="{2F9E2B5D-CD5E-4F3C-A89E-C138610917FB}" type="presParOf" srcId="{679411A6-E6A2-4F34-8935-272532F38590}" destId="{EEA23F13-E4DD-436F-9833-3852F5BB92EF}" srcOrd="6" destOrd="0" presId="urn:microsoft.com/office/officeart/2005/8/layout/orgChart1"/>
    <dgm:cxn modelId="{1DD7B9F4-7F3B-4AFD-919A-DDE34E14F057}" type="presParOf" srcId="{679411A6-E6A2-4F34-8935-272532F38590}" destId="{4315F219-5D3E-43B0-86DE-7081B8FB4184}" srcOrd="7" destOrd="0" presId="urn:microsoft.com/office/officeart/2005/8/layout/orgChart1"/>
    <dgm:cxn modelId="{A9777F94-B875-4EA2-8751-05A1B13E432D}" type="presParOf" srcId="{4315F219-5D3E-43B0-86DE-7081B8FB4184}" destId="{EC661FDB-F20A-4186-B119-E69AA4DA5E93}" srcOrd="0" destOrd="0" presId="urn:microsoft.com/office/officeart/2005/8/layout/orgChart1"/>
    <dgm:cxn modelId="{EE03323C-BC9C-4BEF-B76E-BA4E5A83AA88}" type="presParOf" srcId="{EC661FDB-F20A-4186-B119-E69AA4DA5E93}" destId="{57023F24-EC70-4967-83D5-FDF19A685AC6}" srcOrd="0" destOrd="0" presId="urn:microsoft.com/office/officeart/2005/8/layout/orgChart1"/>
    <dgm:cxn modelId="{A0201389-651C-4B50-8E7D-813FD70AD00A}" type="presParOf" srcId="{EC661FDB-F20A-4186-B119-E69AA4DA5E93}" destId="{7C6F4C9B-FE60-41FC-BA0C-FB50E8CCED35}" srcOrd="1" destOrd="0" presId="urn:microsoft.com/office/officeart/2005/8/layout/orgChart1"/>
    <dgm:cxn modelId="{C17B5A96-00E5-4B40-8025-DBD7FDD94C64}" type="presParOf" srcId="{4315F219-5D3E-43B0-86DE-7081B8FB4184}" destId="{C3D94102-61D9-46F5-9520-5D215B216B18}" srcOrd="1" destOrd="0" presId="urn:microsoft.com/office/officeart/2005/8/layout/orgChart1"/>
    <dgm:cxn modelId="{676FC94F-6973-462A-BE80-FD438942394B}" type="presParOf" srcId="{C3D94102-61D9-46F5-9520-5D215B216B18}" destId="{BD6A3AE4-3DBF-4DE4-8F4B-70112527FF70}" srcOrd="0" destOrd="0" presId="urn:microsoft.com/office/officeart/2005/8/layout/orgChart1"/>
    <dgm:cxn modelId="{CCD8292F-4B2C-4841-9DB1-D9115224CD20}" type="presParOf" srcId="{C3D94102-61D9-46F5-9520-5D215B216B18}" destId="{E5F0160D-CBC4-4E30-A43D-F545B76FF2E8}" srcOrd="1" destOrd="0" presId="urn:microsoft.com/office/officeart/2005/8/layout/orgChart1"/>
    <dgm:cxn modelId="{D14D2F69-0EED-4110-AEF7-8ECF0C0444F4}" type="presParOf" srcId="{E5F0160D-CBC4-4E30-A43D-F545B76FF2E8}" destId="{68DDD61A-2C83-4B2E-A9D2-A4CA1AB1E805}" srcOrd="0" destOrd="0" presId="urn:microsoft.com/office/officeart/2005/8/layout/orgChart1"/>
    <dgm:cxn modelId="{DB81068D-987F-41D3-8359-6EE687CFFA62}" type="presParOf" srcId="{68DDD61A-2C83-4B2E-A9D2-A4CA1AB1E805}" destId="{D254CD59-C32F-40E9-A07C-F2EDFCB32126}" srcOrd="0" destOrd="0" presId="urn:microsoft.com/office/officeart/2005/8/layout/orgChart1"/>
    <dgm:cxn modelId="{2A09145C-D755-489A-ACA3-B23C4FA807E1}" type="presParOf" srcId="{68DDD61A-2C83-4B2E-A9D2-A4CA1AB1E805}" destId="{41DEFD99-B2DE-4BB2-BDBF-0B6A23D46863}" srcOrd="1" destOrd="0" presId="urn:microsoft.com/office/officeart/2005/8/layout/orgChart1"/>
    <dgm:cxn modelId="{CDFFBDBA-5FB0-4315-87A2-399ED7733143}" type="presParOf" srcId="{E5F0160D-CBC4-4E30-A43D-F545B76FF2E8}" destId="{84D8605E-BF62-47E0-AE3A-932815D190F8}" srcOrd="1" destOrd="0" presId="urn:microsoft.com/office/officeart/2005/8/layout/orgChart1"/>
    <dgm:cxn modelId="{97D2EDB9-92FC-4AE2-9278-0A5BD2855205}" type="presParOf" srcId="{E5F0160D-CBC4-4E30-A43D-F545B76FF2E8}" destId="{2D905CB4-3F2F-4E9B-AA25-E96A6C3F53E5}" srcOrd="2" destOrd="0" presId="urn:microsoft.com/office/officeart/2005/8/layout/orgChart1"/>
    <dgm:cxn modelId="{57A2E20D-2C37-4BE1-964D-4A33186E9A44}" type="presParOf" srcId="{C3D94102-61D9-46F5-9520-5D215B216B18}" destId="{C3F66837-3CBD-48B8-B63E-D0A45F93AD43}" srcOrd="2" destOrd="0" presId="urn:microsoft.com/office/officeart/2005/8/layout/orgChart1"/>
    <dgm:cxn modelId="{CD969A72-573E-4620-BBDB-6343F600BCE7}" type="presParOf" srcId="{C3D94102-61D9-46F5-9520-5D215B216B18}" destId="{91268946-E903-4852-8AC5-657532C56290}" srcOrd="3" destOrd="0" presId="urn:microsoft.com/office/officeart/2005/8/layout/orgChart1"/>
    <dgm:cxn modelId="{116FEE34-5A3A-448D-87CE-76E1142ED58B}" type="presParOf" srcId="{91268946-E903-4852-8AC5-657532C56290}" destId="{7F2B0632-C178-47A4-8B44-8043F708F221}" srcOrd="0" destOrd="0" presId="urn:microsoft.com/office/officeart/2005/8/layout/orgChart1"/>
    <dgm:cxn modelId="{5E37D851-CE71-427A-9639-5723FB58EC37}" type="presParOf" srcId="{7F2B0632-C178-47A4-8B44-8043F708F221}" destId="{790692AF-ADC6-48D4-8D70-47DDED8B4305}" srcOrd="0" destOrd="0" presId="urn:microsoft.com/office/officeart/2005/8/layout/orgChart1"/>
    <dgm:cxn modelId="{D72A1DC9-C7B8-4169-B3DA-30C7C3C4DD92}" type="presParOf" srcId="{7F2B0632-C178-47A4-8B44-8043F708F221}" destId="{FEA3070E-0126-40D6-BE86-3ECFE359E988}" srcOrd="1" destOrd="0" presId="urn:microsoft.com/office/officeart/2005/8/layout/orgChart1"/>
    <dgm:cxn modelId="{1525A03A-C53D-4A3A-BFE7-584774CDE060}" type="presParOf" srcId="{91268946-E903-4852-8AC5-657532C56290}" destId="{81F4D3CA-FE72-48DB-B789-0BC75AC761EB}" srcOrd="1" destOrd="0" presId="urn:microsoft.com/office/officeart/2005/8/layout/orgChart1"/>
    <dgm:cxn modelId="{02E76D8C-76DE-4FDE-BAEA-502BF79DE283}" type="presParOf" srcId="{91268946-E903-4852-8AC5-657532C56290}" destId="{A4D96CC5-B718-454B-9041-4FF2F9F81994}" srcOrd="2" destOrd="0" presId="urn:microsoft.com/office/officeart/2005/8/layout/orgChart1"/>
    <dgm:cxn modelId="{CB1784E2-BC51-471C-B881-0106F7D611D1}" type="presParOf" srcId="{C3D94102-61D9-46F5-9520-5D215B216B18}" destId="{F0C92DFF-717D-47E8-89B3-04F69A35BBB2}" srcOrd="4" destOrd="0" presId="urn:microsoft.com/office/officeart/2005/8/layout/orgChart1"/>
    <dgm:cxn modelId="{CC5A23A8-96EB-4AE5-BAC7-1273D0DCC84E}" type="presParOf" srcId="{C3D94102-61D9-46F5-9520-5D215B216B18}" destId="{2D3C14EA-4B63-4406-9F19-7A251231FFE9}" srcOrd="5" destOrd="0" presId="urn:microsoft.com/office/officeart/2005/8/layout/orgChart1"/>
    <dgm:cxn modelId="{9E803208-01D0-4B71-B644-46399BC3ACD1}" type="presParOf" srcId="{2D3C14EA-4B63-4406-9F19-7A251231FFE9}" destId="{CEA9AD21-B545-457B-B73C-415B81EE03EB}" srcOrd="0" destOrd="0" presId="urn:microsoft.com/office/officeart/2005/8/layout/orgChart1"/>
    <dgm:cxn modelId="{4768583E-322D-4F48-9A72-7FE15D6DFCFA}" type="presParOf" srcId="{CEA9AD21-B545-457B-B73C-415B81EE03EB}" destId="{F48E8888-6D20-4EE4-B36C-00EADAEAAC27}" srcOrd="0" destOrd="0" presId="urn:microsoft.com/office/officeart/2005/8/layout/orgChart1"/>
    <dgm:cxn modelId="{30BA47FB-A852-4430-8356-36C7F27623AC}" type="presParOf" srcId="{CEA9AD21-B545-457B-B73C-415B81EE03EB}" destId="{B9D360CD-DE76-45F8-8574-A84731CA7244}" srcOrd="1" destOrd="0" presId="urn:microsoft.com/office/officeart/2005/8/layout/orgChart1"/>
    <dgm:cxn modelId="{B81CB406-423A-46C6-85C1-49CFADC17470}" type="presParOf" srcId="{2D3C14EA-4B63-4406-9F19-7A251231FFE9}" destId="{9B245686-6001-4E3A-BB52-181D82A4D568}" srcOrd="1" destOrd="0" presId="urn:microsoft.com/office/officeart/2005/8/layout/orgChart1"/>
    <dgm:cxn modelId="{478C425E-D2C5-48F1-AAA1-B2F53E1DA34A}" type="presParOf" srcId="{2D3C14EA-4B63-4406-9F19-7A251231FFE9}" destId="{2D46F715-B47E-45AD-8F7B-BED314F31F15}" srcOrd="2" destOrd="0" presId="urn:microsoft.com/office/officeart/2005/8/layout/orgChart1"/>
    <dgm:cxn modelId="{503CFC68-F47B-44D0-B451-5438E8836AD0}" type="presParOf" srcId="{C3D94102-61D9-46F5-9520-5D215B216B18}" destId="{1626EAAA-3BFA-4536-9795-67E4185A8603}" srcOrd="6" destOrd="0" presId="urn:microsoft.com/office/officeart/2005/8/layout/orgChart1"/>
    <dgm:cxn modelId="{20B2DA37-4C42-43BA-ACC1-BA7AACB40ACE}" type="presParOf" srcId="{C3D94102-61D9-46F5-9520-5D215B216B18}" destId="{5623B1C5-7B67-4AD9-A95A-8F1D1EAA15A6}" srcOrd="7" destOrd="0" presId="urn:microsoft.com/office/officeart/2005/8/layout/orgChart1"/>
    <dgm:cxn modelId="{4D67A976-FB96-4F11-BE8E-E3E4E636FDBD}" type="presParOf" srcId="{5623B1C5-7B67-4AD9-A95A-8F1D1EAA15A6}" destId="{80F5CD19-CAFE-42B9-A9C5-8C725AFD7900}" srcOrd="0" destOrd="0" presId="urn:microsoft.com/office/officeart/2005/8/layout/orgChart1"/>
    <dgm:cxn modelId="{AB4FFABC-BDE1-4B91-A7AA-05B59ACB007C}" type="presParOf" srcId="{80F5CD19-CAFE-42B9-A9C5-8C725AFD7900}" destId="{75E4851B-1F96-4F78-8021-4D9A42F717ED}" srcOrd="0" destOrd="0" presId="urn:microsoft.com/office/officeart/2005/8/layout/orgChart1"/>
    <dgm:cxn modelId="{EABA0F81-5F79-40FB-AE6C-FBC56372CF98}" type="presParOf" srcId="{80F5CD19-CAFE-42B9-A9C5-8C725AFD7900}" destId="{3A262CD9-E61A-4FE4-936D-E04D27ECBC71}" srcOrd="1" destOrd="0" presId="urn:microsoft.com/office/officeart/2005/8/layout/orgChart1"/>
    <dgm:cxn modelId="{4A6294DF-A274-47B6-A5C6-BA7B17FA7D85}" type="presParOf" srcId="{5623B1C5-7B67-4AD9-A95A-8F1D1EAA15A6}" destId="{C738BC68-28B1-4E1A-8004-4748DE84FF0A}" srcOrd="1" destOrd="0" presId="urn:microsoft.com/office/officeart/2005/8/layout/orgChart1"/>
    <dgm:cxn modelId="{FEB8380C-C1F5-48EC-8855-170151844D5B}" type="presParOf" srcId="{5623B1C5-7B67-4AD9-A95A-8F1D1EAA15A6}" destId="{B6D68DA9-9272-4CD3-8091-FFDDFE38149F}" srcOrd="2" destOrd="0" presId="urn:microsoft.com/office/officeart/2005/8/layout/orgChart1"/>
    <dgm:cxn modelId="{12CBA837-A816-4E73-A227-123CDB7D4D79}" type="presParOf" srcId="{C3D94102-61D9-46F5-9520-5D215B216B18}" destId="{98CA1E0D-5A9B-4593-B7C6-FE4FCDF19F2B}" srcOrd="8" destOrd="0" presId="urn:microsoft.com/office/officeart/2005/8/layout/orgChart1"/>
    <dgm:cxn modelId="{BADAC4AF-A73A-40D1-8FCF-A00998BDA6A4}" type="presParOf" srcId="{C3D94102-61D9-46F5-9520-5D215B216B18}" destId="{09EC945F-F160-459C-8F7C-F1F84203EBA6}" srcOrd="9" destOrd="0" presId="urn:microsoft.com/office/officeart/2005/8/layout/orgChart1"/>
    <dgm:cxn modelId="{FDF7B391-EF75-45B6-BA93-A3DF4567B46F}" type="presParOf" srcId="{09EC945F-F160-459C-8F7C-F1F84203EBA6}" destId="{D5AF0849-75FF-4BC8-9DD7-98FCEB7DCDC4}" srcOrd="0" destOrd="0" presId="urn:microsoft.com/office/officeart/2005/8/layout/orgChart1"/>
    <dgm:cxn modelId="{A4AA4DC9-8C41-49C4-BCF5-BEF6C0DF7C9F}" type="presParOf" srcId="{D5AF0849-75FF-4BC8-9DD7-98FCEB7DCDC4}" destId="{237327D9-5754-404A-911B-D36783F4D6D0}" srcOrd="0" destOrd="0" presId="urn:microsoft.com/office/officeart/2005/8/layout/orgChart1"/>
    <dgm:cxn modelId="{1B78EDA5-0A08-4A8F-AADF-63AEB491FAF6}" type="presParOf" srcId="{D5AF0849-75FF-4BC8-9DD7-98FCEB7DCDC4}" destId="{05EE0A27-8A81-477E-B021-7CF27BD21B14}" srcOrd="1" destOrd="0" presId="urn:microsoft.com/office/officeart/2005/8/layout/orgChart1"/>
    <dgm:cxn modelId="{84799A7E-D52D-42E6-8145-C5B96F50379C}" type="presParOf" srcId="{09EC945F-F160-459C-8F7C-F1F84203EBA6}" destId="{AB72272D-141C-4966-8B12-7A5B8D83C826}" srcOrd="1" destOrd="0" presId="urn:microsoft.com/office/officeart/2005/8/layout/orgChart1"/>
    <dgm:cxn modelId="{958C37C7-5887-4922-99D7-55ACE6EB6071}" type="presParOf" srcId="{09EC945F-F160-459C-8F7C-F1F84203EBA6}" destId="{DEAF3F4A-C8CE-4CA2-B915-242E6B394240}" srcOrd="2" destOrd="0" presId="urn:microsoft.com/office/officeart/2005/8/layout/orgChart1"/>
    <dgm:cxn modelId="{6C337D8A-7424-4A14-A6A5-B51B16EB739F}" type="presParOf" srcId="{C3D94102-61D9-46F5-9520-5D215B216B18}" destId="{03E20D11-0481-4BD3-8B91-CBD1CE950752}" srcOrd="10" destOrd="0" presId="urn:microsoft.com/office/officeart/2005/8/layout/orgChart1"/>
    <dgm:cxn modelId="{23D3BAF6-7519-4653-9752-BE31F954415B}" type="presParOf" srcId="{C3D94102-61D9-46F5-9520-5D215B216B18}" destId="{85EEC7D1-0BA3-4CC9-9826-2BE4F2ABC05C}" srcOrd="11" destOrd="0" presId="urn:microsoft.com/office/officeart/2005/8/layout/orgChart1"/>
    <dgm:cxn modelId="{D4B01952-0FB2-40AD-9D1B-D03DCABA6020}" type="presParOf" srcId="{85EEC7D1-0BA3-4CC9-9826-2BE4F2ABC05C}" destId="{485A4688-0759-4005-803E-DB89D09B654F}" srcOrd="0" destOrd="0" presId="urn:microsoft.com/office/officeart/2005/8/layout/orgChart1"/>
    <dgm:cxn modelId="{C94F87D2-310A-4F65-8EB5-18EB98E3B39B}" type="presParOf" srcId="{485A4688-0759-4005-803E-DB89D09B654F}" destId="{BEE5BC88-2DBB-4CA6-B5BA-3D1B6F1B582B}" srcOrd="0" destOrd="0" presId="urn:microsoft.com/office/officeart/2005/8/layout/orgChart1"/>
    <dgm:cxn modelId="{2F979BE0-8B43-4450-9B7D-2A85A15F27B3}" type="presParOf" srcId="{485A4688-0759-4005-803E-DB89D09B654F}" destId="{6FE5291A-1022-4D3A-995C-C164EFA287CD}" srcOrd="1" destOrd="0" presId="urn:microsoft.com/office/officeart/2005/8/layout/orgChart1"/>
    <dgm:cxn modelId="{EF5CD0E8-FB6E-438D-ADA8-C79F4A040747}" type="presParOf" srcId="{85EEC7D1-0BA3-4CC9-9826-2BE4F2ABC05C}" destId="{94D8FE3C-BCC8-43F9-BEDA-1743141396E0}" srcOrd="1" destOrd="0" presId="urn:microsoft.com/office/officeart/2005/8/layout/orgChart1"/>
    <dgm:cxn modelId="{C8F85CD8-2368-4A2D-A8DC-19E503BA7A22}" type="presParOf" srcId="{85EEC7D1-0BA3-4CC9-9826-2BE4F2ABC05C}" destId="{5B2B8876-2EFE-4F56-99B2-77ED513B320D}" srcOrd="2" destOrd="0" presId="urn:microsoft.com/office/officeart/2005/8/layout/orgChart1"/>
    <dgm:cxn modelId="{12F071C4-9333-4F7E-BA1C-D2150FCAA631}" type="presParOf" srcId="{C3D94102-61D9-46F5-9520-5D215B216B18}" destId="{708B43B2-4303-461F-A46F-3C317D58DCD3}" srcOrd="12" destOrd="0" presId="urn:microsoft.com/office/officeart/2005/8/layout/orgChart1"/>
    <dgm:cxn modelId="{57B05104-27E8-434A-99CF-B297B4CA1FFF}" type="presParOf" srcId="{C3D94102-61D9-46F5-9520-5D215B216B18}" destId="{39FA7B38-FA01-45BC-A95F-677C295015DD}" srcOrd="13" destOrd="0" presId="urn:microsoft.com/office/officeart/2005/8/layout/orgChart1"/>
    <dgm:cxn modelId="{AE0BA491-65AE-43A1-83BA-F94BA763A39B}" type="presParOf" srcId="{39FA7B38-FA01-45BC-A95F-677C295015DD}" destId="{0096CAF0-0495-4B26-86CD-6DF0B865DF1B}" srcOrd="0" destOrd="0" presId="urn:microsoft.com/office/officeart/2005/8/layout/orgChart1"/>
    <dgm:cxn modelId="{F52C020D-327E-40B6-8441-68A98012AF2F}" type="presParOf" srcId="{0096CAF0-0495-4B26-86CD-6DF0B865DF1B}" destId="{8FCB3D5B-AA02-46F5-9668-DCBAEDE77003}" srcOrd="0" destOrd="0" presId="urn:microsoft.com/office/officeart/2005/8/layout/orgChart1"/>
    <dgm:cxn modelId="{2182B0CF-8068-4F52-9F30-7B7948902EFC}" type="presParOf" srcId="{0096CAF0-0495-4B26-86CD-6DF0B865DF1B}" destId="{1351B47E-F362-47E1-A511-51A6A5714F24}" srcOrd="1" destOrd="0" presId="urn:microsoft.com/office/officeart/2005/8/layout/orgChart1"/>
    <dgm:cxn modelId="{5D823ACA-2FEB-4694-9FD8-F8E6FA4D3E11}" type="presParOf" srcId="{39FA7B38-FA01-45BC-A95F-677C295015DD}" destId="{8BD82EE9-3E37-40B3-AB1E-6768631B1529}" srcOrd="1" destOrd="0" presId="urn:microsoft.com/office/officeart/2005/8/layout/orgChart1"/>
    <dgm:cxn modelId="{5A10D3EE-C06C-4C89-8E03-EE8DF3D4AFCB}" type="presParOf" srcId="{39FA7B38-FA01-45BC-A95F-677C295015DD}" destId="{770D807D-8294-4FD6-BCC2-3D1BAD222D98}" srcOrd="2" destOrd="0" presId="urn:microsoft.com/office/officeart/2005/8/layout/orgChart1"/>
    <dgm:cxn modelId="{103828CB-43EE-4511-9CA0-6A179D535BD7}" type="presParOf" srcId="{C3D94102-61D9-46F5-9520-5D215B216B18}" destId="{4522C009-1EF0-4D73-B502-95E5A8A1C35A}" srcOrd="14" destOrd="0" presId="urn:microsoft.com/office/officeart/2005/8/layout/orgChart1"/>
    <dgm:cxn modelId="{DE484BB2-BAB1-405F-BDC1-047B475FCA33}" type="presParOf" srcId="{C3D94102-61D9-46F5-9520-5D215B216B18}" destId="{BEF4B501-FAE4-4AAE-9A29-763FA960833A}" srcOrd="15" destOrd="0" presId="urn:microsoft.com/office/officeart/2005/8/layout/orgChart1"/>
    <dgm:cxn modelId="{DB3DF910-AF70-42DD-8EF2-2252728DE810}" type="presParOf" srcId="{BEF4B501-FAE4-4AAE-9A29-763FA960833A}" destId="{148B87AB-21BF-42AE-BD6A-F3F1E7E79A6F}" srcOrd="0" destOrd="0" presId="urn:microsoft.com/office/officeart/2005/8/layout/orgChart1"/>
    <dgm:cxn modelId="{8B519CCB-976D-4C05-8A04-72C8D34E13DE}" type="presParOf" srcId="{148B87AB-21BF-42AE-BD6A-F3F1E7E79A6F}" destId="{A3E1546E-A127-42BF-82FC-2FD14120EC4D}" srcOrd="0" destOrd="0" presId="urn:microsoft.com/office/officeart/2005/8/layout/orgChart1"/>
    <dgm:cxn modelId="{B40FF060-BA52-424E-BA61-4FF3050F8EF9}" type="presParOf" srcId="{148B87AB-21BF-42AE-BD6A-F3F1E7E79A6F}" destId="{65FBE649-E4F9-4F2F-A87F-BC567F7828B9}" srcOrd="1" destOrd="0" presId="urn:microsoft.com/office/officeart/2005/8/layout/orgChart1"/>
    <dgm:cxn modelId="{B48F58D5-FD61-4A9A-83E6-E81B4AC48627}" type="presParOf" srcId="{BEF4B501-FAE4-4AAE-9A29-763FA960833A}" destId="{90BAA76C-5F81-4EBE-98F2-952438F51D0A}" srcOrd="1" destOrd="0" presId="urn:microsoft.com/office/officeart/2005/8/layout/orgChart1"/>
    <dgm:cxn modelId="{082342F0-9F4C-45B7-A529-3C25644A569C}" type="presParOf" srcId="{BEF4B501-FAE4-4AAE-9A29-763FA960833A}" destId="{B6558E2F-BA59-4581-AD21-4542D17C61FE}" srcOrd="2" destOrd="0" presId="urn:microsoft.com/office/officeart/2005/8/layout/orgChart1"/>
    <dgm:cxn modelId="{4C1655CF-EC2D-4526-8BBE-85D36F7CC8FA}" type="presParOf" srcId="{4315F219-5D3E-43B0-86DE-7081B8FB4184}" destId="{96A11AC8-E941-4468-A4E3-0C07F5A97F6D}" srcOrd="2" destOrd="0" presId="urn:microsoft.com/office/officeart/2005/8/layout/orgChart1"/>
    <dgm:cxn modelId="{06DA8EBB-85B1-4872-A83B-5F2CDD8AC051}" type="presParOf" srcId="{1A3FC5F4-6AF2-4687-9F51-D0DBF381D4D8}" destId="{4147A9CA-A370-48F3-B050-154648EE3353}" srcOrd="2" destOrd="0" presId="urn:microsoft.com/office/officeart/2005/8/layout/orgChart1"/>
    <dgm:cxn modelId="{04C723A3-81D8-4E71-A01C-47CF50119A67}" type="presParOf" srcId="{BDA03BEE-DD03-4C63-B308-604911D05B80}" destId="{6CE4EC81-095A-4BED-8A20-E1A00D49D7DB}" srcOrd="4" destOrd="0" presId="urn:microsoft.com/office/officeart/2005/8/layout/orgChart1"/>
    <dgm:cxn modelId="{837B2660-3186-4E1F-8DEC-261C38139E86}" type="presParOf" srcId="{BDA03BEE-DD03-4C63-B308-604911D05B80}" destId="{BBF21ED8-E726-492F-8D24-C0D918E8CCCE}" srcOrd="5" destOrd="0" presId="urn:microsoft.com/office/officeart/2005/8/layout/orgChart1"/>
    <dgm:cxn modelId="{F8E7EB15-8DE8-4881-BA87-C8B71EBC71F9}" type="presParOf" srcId="{BBF21ED8-E726-492F-8D24-C0D918E8CCCE}" destId="{86EEFCE2-A2B6-44FB-8253-4C3C2D803D70}" srcOrd="0" destOrd="0" presId="urn:microsoft.com/office/officeart/2005/8/layout/orgChart1"/>
    <dgm:cxn modelId="{9DEC17C2-F4B5-4A10-94DB-4D3CD3683F72}" type="presParOf" srcId="{86EEFCE2-A2B6-44FB-8253-4C3C2D803D70}" destId="{3E9CF431-8F96-4721-8B87-B70703828C9C}" srcOrd="0" destOrd="0" presId="urn:microsoft.com/office/officeart/2005/8/layout/orgChart1"/>
    <dgm:cxn modelId="{699954E1-F236-49E6-95B8-733C3BC539CA}" type="presParOf" srcId="{86EEFCE2-A2B6-44FB-8253-4C3C2D803D70}" destId="{E6502ACF-0DAC-43DE-A4FB-95D0293127E5}" srcOrd="1" destOrd="0" presId="urn:microsoft.com/office/officeart/2005/8/layout/orgChart1"/>
    <dgm:cxn modelId="{E9D08DAB-56F1-4B94-9612-D4D49C3E5A3F}" type="presParOf" srcId="{BBF21ED8-E726-492F-8D24-C0D918E8CCCE}" destId="{310C81B5-E334-471E-A549-EFEF1DA8E3D0}" srcOrd="1" destOrd="0" presId="urn:microsoft.com/office/officeart/2005/8/layout/orgChart1"/>
    <dgm:cxn modelId="{97FD3333-3D20-4B62-A84E-2B5938426A05}" type="presParOf" srcId="{310C81B5-E334-471E-A549-EFEF1DA8E3D0}" destId="{22A01F20-0400-4EB5-93C5-2212AC939798}" srcOrd="0" destOrd="0" presId="urn:microsoft.com/office/officeart/2005/8/layout/orgChart1"/>
    <dgm:cxn modelId="{ABBF82E3-2A7B-4335-A988-DF70EE5EA040}" type="presParOf" srcId="{310C81B5-E334-471E-A549-EFEF1DA8E3D0}" destId="{27A1E0AB-64B9-42DC-8A55-45918271096C}" srcOrd="1" destOrd="0" presId="urn:microsoft.com/office/officeart/2005/8/layout/orgChart1"/>
    <dgm:cxn modelId="{E0B34B2B-D6E7-43CC-83E5-9FC0824A5BB1}" type="presParOf" srcId="{27A1E0AB-64B9-42DC-8A55-45918271096C}" destId="{5E3DC14A-47B4-4ACF-B1D3-6F0080244AFD}" srcOrd="0" destOrd="0" presId="urn:microsoft.com/office/officeart/2005/8/layout/orgChart1"/>
    <dgm:cxn modelId="{C0CD0C0F-11BC-4FE6-8776-BDEA7A72AC24}" type="presParOf" srcId="{5E3DC14A-47B4-4ACF-B1D3-6F0080244AFD}" destId="{4E83D701-65FB-4AC9-B1D0-BC1CDC0147B3}" srcOrd="0" destOrd="0" presId="urn:microsoft.com/office/officeart/2005/8/layout/orgChart1"/>
    <dgm:cxn modelId="{D2CDB023-466B-40BE-9076-F40B24E59987}" type="presParOf" srcId="{5E3DC14A-47B4-4ACF-B1D3-6F0080244AFD}" destId="{9EE9AF70-8A8B-477A-96F5-F7E9EA6DC1B7}" srcOrd="1" destOrd="0" presId="urn:microsoft.com/office/officeart/2005/8/layout/orgChart1"/>
    <dgm:cxn modelId="{0C89E676-5182-426A-BD5A-31196E03EE5E}" type="presParOf" srcId="{27A1E0AB-64B9-42DC-8A55-45918271096C}" destId="{0477A272-CA14-498D-8E0A-84616E1FD27D}" srcOrd="1" destOrd="0" presId="urn:microsoft.com/office/officeart/2005/8/layout/orgChart1"/>
    <dgm:cxn modelId="{9D302EBC-BAA4-4A3A-A41A-E76D3F5332AB}" type="presParOf" srcId="{27A1E0AB-64B9-42DC-8A55-45918271096C}" destId="{88399A1A-D300-4403-A868-61CF98CEBD20}" srcOrd="2" destOrd="0" presId="urn:microsoft.com/office/officeart/2005/8/layout/orgChart1"/>
    <dgm:cxn modelId="{C320AED3-A1AE-4946-AF04-42BE627D302F}" type="presParOf" srcId="{310C81B5-E334-471E-A549-EFEF1DA8E3D0}" destId="{DD67148E-B629-46FD-8D73-37ACCF42950B}" srcOrd="2" destOrd="0" presId="urn:microsoft.com/office/officeart/2005/8/layout/orgChart1"/>
    <dgm:cxn modelId="{66726C7B-4708-4490-AA92-96382CA572C8}" type="presParOf" srcId="{310C81B5-E334-471E-A549-EFEF1DA8E3D0}" destId="{4D6BFB60-8420-442C-A459-CC95520341A3}" srcOrd="3" destOrd="0" presId="urn:microsoft.com/office/officeart/2005/8/layout/orgChart1"/>
    <dgm:cxn modelId="{98A9D6D0-2A22-415A-8231-0B6C88BC2D65}" type="presParOf" srcId="{4D6BFB60-8420-442C-A459-CC95520341A3}" destId="{AA814BDF-3066-4128-9983-D74B23316188}" srcOrd="0" destOrd="0" presId="urn:microsoft.com/office/officeart/2005/8/layout/orgChart1"/>
    <dgm:cxn modelId="{B4692551-5F27-426B-A4B2-87CD630C3300}" type="presParOf" srcId="{AA814BDF-3066-4128-9983-D74B23316188}" destId="{358376CD-DD51-47A3-8127-A167DCB55F14}" srcOrd="0" destOrd="0" presId="urn:microsoft.com/office/officeart/2005/8/layout/orgChart1"/>
    <dgm:cxn modelId="{0FE6355B-D783-42F1-A5B7-572718110F74}" type="presParOf" srcId="{AA814BDF-3066-4128-9983-D74B23316188}" destId="{1A329C17-6898-49DE-BCF7-54F077DCCDF7}" srcOrd="1" destOrd="0" presId="urn:microsoft.com/office/officeart/2005/8/layout/orgChart1"/>
    <dgm:cxn modelId="{432F76BA-DCB1-4902-878C-AB52D6AC0006}" type="presParOf" srcId="{4D6BFB60-8420-442C-A459-CC95520341A3}" destId="{5BEBDEC1-A6C7-41A4-8CE9-312B67978F3E}" srcOrd="1" destOrd="0" presId="urn:microsoft.com/office/officeart/2005/8/layout/orgChart1"/>
    <dgm:cxn modelId="{6BEE3115-D483-4D13-AA35-0D3D464310AF}" type="presParOf" srcId="{4D6BFB60-8420-442C-A459-CC95520341A3}" destId="{CC608E70-D369-4359-A310-58AF1794FC83}" srcOrd="2" destOrd="0" presId="urn:microsoft.com/office/officeart/2005/8/layout/orgChart1"/>
    <dgm:cxn modelId="{7310D1FB-01B8-41F6-9541-75FAEFD77AE2}" type="presParOf" srcId="{310C81B5-E334-471E-A549-EFEF1DA8E3D0}" destId="{2BEF96A7-4BDA-4FF1-A7D5-226BF1A30556}" srcOrd="4" destOrd="0" presId="urn:microsoft.com/office/officeart/2005/8/layout/orgChart1"/>
    <dgm:cxn modelId="{BD485B8B-7F45-46A6-8AD0-A498E7DE6335}" type="presParOf" srcId="{310C81B5-E334-471E-A549-EFEF1DA8E3D0}" destId="{1F4CF4DB-93D4-4962-AB5A-01548EEC9A7B}" srcOrd="5" destOrd="0" presId="urn:microsoft.com/office/officeart/2005/8/layout/orgChart1"/>
    <dgm:cxn modelId="{F6C64CF6-999D-4DD6-96C7-E0E53C662BE1}" type="presParOf" srcId="{1F4CF4DB-93D4-4962-AB5A-01548EEC9A7B}" destId="{845F655A-F619-409F-8B37-265CB18C4405}" srcOrd="0" destOrd="0" presId="urn:microsoft.com/office/officeart/2005/8/layout/orgChart1"/>
    <dgm:cxn modelId="{114AEEC8-F709-427C-AC7A-97EAF47AECD6}" type="presParOf" srcId="{845F655A-F619-409F-8B37-265CB18C4405}" destId="{FBF054B1-9923-42D8-95D1-A9C28027AD16}" srcOrd="0" destOrd="0" presId="urn:microsoft.com/office/officeart/2005/8/layout/orgChart1"/>
    <dgm:cxn modelId="{9441777F-C9D2-4EA4-824E-2EFDC11D50AD}" type="presParOf" srcId="{845F655A-F619-409F-8B37-265CB18C4405}" destId="{0462DC5B-61AB-4CEA-8222-644650934A1F}" srcOrd="1" destOrd="0" presId="urn:microsoft.com/office/officeart/2005/8/layout/orgChart1"/>
    <dgm:cxn modelId="{1A79651F-B36F-4F75-82FE-1FA75CBE081B}" type="presParOf" srcId="{1F4CF4DB-93D4-4962-AB5A-01548EEC9A7B}" destId="{D62C8C79-48FC-4314-B6CB-30C5707FB0B5}" srcOrd="1" destOrd="0" presId="urn:microsoft.com/office/officeart/2005/8/layout/orgChart1"/>
    <dgm:cxn modelId="{F0243B0C-0D08-42C2-B006-0B6134F8B8B9}" type="presParOf" srcId="{1F4CF4DB-93D4-4962-AB5A-01548EEC9A7B}" destId="{3D8A1106-0F74-4A1F-BBC8-0A269C96EDF6}" srcOrd="2" destOrd="0" presId="urn:microsoft.com/office/officeart/2005/8/layout/orgChart1"/>
    <dgm:cxn modelId="{C0AEB042-2DEB-4391-9165-29535B228C2A}" type="presParOf" srcId="{310C81B5-E334-471E-A549-EFEF1DA8E3D0}" destId="{CC57BEFA-860A-49D7-A61D-B53B2A261FCE}" srcOrd="6" destOrd="0" presId="urn:microsoft.com/office/officeart/2005/8/layout/orgChart1"/>
    <dgm:cxn modelId="{C0CA2F1A-61C9-465F-AB73-F97E96E3831E}" type="presParOf" srcId="{310C81B5-E334-471E-A549-EFEF1DA8E3D0}" destId="{6F85FF62-3F78-4CA8-888E-A1BADB3988B0}" srcOrd="7" destOrd="0" presId="urn:microsoft.com/office/officeart/2005/8/layout/orgChart1"/>
    <dgm:cxn modelId="{9956BA87-0012-4D30-91B1-BA80D6C5B17B}" type="presParOf" srcId="{6F85FF62-3F78-4CA8-888E-A1BADB3988B0}" destId="{AF536986-BA71-40F9-8E80-DE5DC9E2A2CA}" srcOrd="0" destOrd="0" presId="urn:microsoft.com/office/officeart/2005/8/layout/orgChart1"/>
    <dgm:cxn modelId="{CEB5B187-7622-426E-92FE-CCF04B2403AD}" type="presParOf" srcId="{AF536986-BA71-40F9-8E80-DE5DC9E2A2CA}" destId="{5558F524-9A04-465F-B856-59AA2DE74F73}" srcOrd="0" destOrd="0" presId="urn:microsoft.com/office/officeart/2005/8/layout/orgChart1"/>
    <dgm:cxn modelId="{2A5DFBD3-0010-451B-B8AB-DEC13FAAFBE6}" type="presParOf" srcId="{AF536986-BA71-40F9-8E80-DE5DC9E2A2CA}" destId="{5C459CC7-E4EE-4213-AD40-9E376A2CD82F}" srcOrd="1" destOrd="0" presId="urn:microsoft.com/office/officeart/2005/8/layout/orgChart1"/>
    <dgm:cxn modelId="{B6C6511E-6E5B-456E-8E3E-78F24FB729A2}" type="presParOf" srcId="{6F85FF62-3F78-4CA8-888E-A1BADB3988B0}" destId="{E6BC00B9-FD7A-4312-9346-C3EB51212360}" srcOrd="1" destOrd="0" presId="urn:microsoft.com/office/officeart/2005/8/layout/orgChart1"/>
    <dgm:cxn modelId="{F85FFC47-16F2-42CA-AF31-0D5AC71DA033}" type="presParOf" srcId="{6F85FF62-3F78-4CA8-888E-A1BADB3988B0}" destId="{BEB8AF9A-9250-43C2-B1CD-C329BF326CE0}" srcOrd="2" destOrd="0" presId="urn:microsoft.com/office/officeart/2005/8/layout/orgChart1"/>
    <dgm:cxn modelId="{81BBC0D6-06AE-40F8-9707-556F51484968}" type="presParOf" srcId="{310C81B5-E334-471E-A549-EFEF1DA8E3D0}" destId="{250DB80B-7687-436D-AE44-6B365F3BCD18}" srcOrd="8" destOrd="0" presId="urn:microsoft.com/office/officeart/2005/8/layout/orgChart1"/>
    <dgm:cxn modelId="{7BE53454-EA71-40A5-8FBE-1E1238E2D413}" type="presParOf" srcId="{310C81B5-E334-471E-A549-EFEF1DA8E3D0}" destId="{2C66FFA7-CAD6-4BA7-A221-2CA42D95B562}" srcOrd="9" destOrd="0" presId="urn:microsoft.com/office/officeart/2005/8/layout/orgChart1"/>
    <dgm:cxn modelId="{D4A70ACB-940E-4AD6-9A26-5BEC79FDD08F}" type="presParOf" srcId="{2C66FFA7-CAD6-4BA7-A221-2CA42D95B562}" destId="{62E23F82-B96B-4AE5-91A8-BD2446955E6C}" srcOrd="0" destOrd="0" presId="urn:microsoft.com/office/officeart/2005/8/layout/orgChart1"/>
    <dgm:cxn modelId="{2853E59F-5B0E-4D8D-B612-5873FEAC2A81}" type="presParOf" srcId="{62E23F82-B96B-4AE5-91A8-BD2446955E6C}" destId="{BDC2A63B-980A-4A4C-BEBB-85CADB0694D4}" srcOrd="0" destOrd="0" presId="urn:microsoft.com/office/officeart/2005/8/layout/orgChart1"/>
    <dgm:cxn modelId="{47FC3492-81D8-476A-B779-F44FE6894D1E}" type="presParOf" srcId="{62E23F82-B96B-4AE5-91A8-BD2446955E6C}" destId="{9B8D7AEA-89A4-405E-98B3-B7895AF54950}" srcOrd="1" destOrd="0" presId="urn:microsoft.com/office/officeart/2005/8/layout/orgChart1"/>
    <dgm:cxn modelId="{C71AA971-5F90-4EBC-80D9-2C376CA500C6}" type="presParOf" srcId="{2C66FFA7-CAD6-4BA7-A221-2CA42D95B562}" destId="{17F4241E-3EF8-4F8B-B196-15A21DC30353}" srcOrd="1" destOrd="0" presId="urn:microsoft.com/office/officeart/2005/8/layout/orgChart1"/>
    <dgm:cxn modelId="{DB24DFCA-578E-4938-B389-966BAE079706}" type="presParOf" srcId="{2C66FFA7-CAD6-4BA7-A221-2CA42D95B562}" destId="{7E5BF29C-009A-4A08-89F7-37A0A80C783B}" srcOrd="2" destOrd="0" presId="urn:microsoft.com/office/officeart/2005/8/layout/orgChart1"/>
    <dgm:cxn modelId="{BCD8F0B6-B111-4627-947D-ECB9BBF1F536}" type="presParOf" srcId="{310C81B5-E334-471E-A549-EFEF1DA8E3D0}" destId="{91EA95A9-BE98-40A9-B8BE-DDEFD90E465B}" srcOrd="10" destOrd="0" presId="urn:microsoft.com/office/officeart/2005/8/layout/orgChart1"/>
    <dgm:cxn modelId="{5D09437C-ED10-4C16-956C-D86322A4F8ED}" type="presParOf" srcId="{310C81B5-E334-471E-A549-EFEF1DA8E3D0}" destId="{F77775BA-4786-4E03-8C78-9C405DB44264}" srcOrd="11" destOrd="0" presId="urn:microsoft.com/office/officeart/2005/8/layout/orgChart1"/>
    <dgm:cxn modelId="{355D6936-366E-49DD-BBA3-9AE7836A1AC6}" type="presParOf" srcId="{F77775BA-4786-4E03-8C78-9C405DB44264}" destId="{1EE8375B-FFCE-4B45-95A9-97B68E8FDD02}" srcOrd="0" destOrd="0" presId="urn:microsoft.com/office/officeart/2005/8/layout/orgChart1"/>
    <dgm:cxn modelId="{619D72A9-DD08-477E-A9C2-ED7924CA8589}" type="presParOf" srcId="{1EE8375B-FFCE-4B45-95A9-97B68E8FDD02}" destId="{AB7D0E22-981E-4398-A6E9-01891EEF27A7}" srcOrd="0" destOrd="0" presId="urn:microsoft.com/office/officeart/2005/8/layout/orgChart1"/>
    <dgm:cxn modelId="{9861D193-2874-4D77-AAC4-290D18EBC325}" type="presParOf" srcId="{1EE8375B-FFCE-4B45-95A9-97B68E8FDD02}" destId="{8EA68183-D6E0-4E72-BACD-808D054D6820}" srcOrd="1" destOrd="0" presId="urn:microsoft.com/office/officeart/2005/8/layout/orgChart1"/>
    <dgm:cxn modelId="{71D66D94-5E1A-4607-8C54-F837A8A6A532}" type="presParOf" srcId="{F77775BA-4786-4E03-8C78-9C405DB44264}" destId="{0DFCF82C-416C-49C0-BC6E-4E340B54B5FD}" srcOrd="1" destOrd="0" presId="urn:microsoft.com/office/officeart/2005/8/layout/orgChart1"/>
    <dgm:cxn modelId="{39366389-E677-4E53-92E5-BE39DF1CD694}" type="presParOf" srcId="{F77775BA-4786-4E03-8C78-9C405DB44264}" destId="{3A16D676-C8A8-4CCC-82D6-9FC8C412220F}" srcOrd="2" destOrd="0" presId="urn:microsoft.com/office/officeart/2005/8/layout/orgChart1"/>
    <dgm:cxn modelId="{5DE69568-8C3C-4550-8CC6-E55380094EB3}" type="presParOf" srcId="{310C81B5-E334-471E-A549-EFEF1DA8E3D0}" destId="{5B461306-2C28-4C36-8FD8-64AE38CC62EF}" srcOrd="12" destOrd="0" presId="urn:microsoft.com/office/officeart/2005/8/layout/orgChart1"/>
    <dgm:cxn modelId="{8A6169BC-353F-49E9-BA73-C76026AD40C8}" type="presParOf" srcId="{310C81B5-E334-471E-A549-EFEF1DA8E3D0}" destId="{332106B8-B832-4672-B91F-6D1BDF437281}" srcOrd="13" destOrd="0" presId="urn:microsoft.com/office/officeart/2005/8/layout/orgChart1"/>
    <dgm:cxn modelId="{F09FAC2C-2655-40ED-A45B-9C5218875348}" type="presParOf" srcId="{332106B8-B832-4672-B91F-6D1BDF437281}" destId="{5ADED077-2F5A-4F73-8BF9-14F63E779F31}" srcOrd="0" destOrd="0" presId="urn:microsoft.com/office/officeart/2005/8/layout/orgChart1"/>
    <dgm:cxn modelId="{050709D0-0599-48BB-81BD-128063397F8D}" type="presParOf" srcId="{5ADED077-2F5A-4F73-8BF9-14F63E779F31}" destId="{A390F67B-1C6A-49FF-B8D2-715E791E6C54}" srcOrd="0" destOrd="0" presId="urn:microsoft.com/office/officeart/2005/8/layout/orgChart1"/>
    <dgm:cxn modelId="{882560EC-7B81-4E4D-9DB5-F95149DAF2F4}" type="presParOf" srcId="{5ADED077-2F5A-4F73-8BF9-14F63E779F31}" destId="{ED854FAA-444F-43FD-89AC-2BD3EC45CA31}" srcOrd="1" destOrd="0" presId="urn:microsoft.com/office/officeart/2005/8/layout/orgChart1"/>
    <dgm:cxn modelId="{F2A94221-7086-42EE-A34E-E272F14E5DB7}" type="presParOf" srcId="{332106B8-B832-4672-B91F-6D1BDF437281}" destId="{4595E15D-3D16-49D4-B151-6410B17A6143}" srcOrd="1" destOrd="0" presId="urn:microsoft.com/office/officeart/2005/8/layout/orgChart1"/>
    <dgm:cxn modelId="{D404FC59-26A0-4BED-AD30-9152A6E172CC}" type="presParOf" srcId="{332106B8-B832-4672-B91F-6D1BDF437281}" destId="{6A7C9C5D-E0C6-442D-AA20-7B69E477F2DD}" srcOrd="2" destOrd="0" presId="urn:microsoft.com/office/officeart/2005/8/layout/orgChart1"/>
    <dgm:cxn modelId="{6E26BB10-E4E6-464D-891B-4907B3CE9DFF}" type="presParOf" srcId="{310C81B5-E334-471E-A549-EFEF1DA8E3D0}" destId="{31890974-9EBA-48D7-9978-A8080360A364}" srcOrd="14" destOrd="0" presId="urn:microsoft.com/office/officeart/2005/8/layout/orgChart1"/>
    <dgm:cxn modelId="{B4EC81C2-D4F5-4C69-B08A-405794BB9F7B}" type="presParOf" srcId="{310C81B5-E334-471E-A549-EFEF1DA8E3D0}" destId="{A11EF412-63A5-4DEC-B7AC-C349C367FF44}" srcOrd="15" destOrd="0" presId="urn:microsoft.com/office/officeart/2005/8/layout/orgChart1"/>
    <dgm:cxn modelId="{C510B92C-DF70-4E82-9103-ED99E823C7E5}" type="presParOf" srcId="{A11EF412-63A5-4DEC-B7AC-C349C367FF44}" destId="{C7C51265-A2F6-4CBA-96A7-A98BAB5E216F}" srcOrd="0" destOrd="0" presId="urn:microsoft.com/office/officeart/2005/8/layout/orgChart1"/>
    <dgm:cxn modelId="{5C46D22E-0DC3-41C5-8CD1-8190680573E6}" type="presParOf" srcId="{C7C51265-A2F6-4CBA-96A7-A98BAB5E216F}" destId="{07E5159A-3E55-4E81-988C-FC2C5A18B0D7}" srcOrd="0" destOrd="0" presId="urn:microsoft.com/office/officeart/2005/8/layout/orgChart1"/>
    <dgm:cxn modelId="{B02B8F65-4F96-4340-A21D-BCDB94767E49}" type="presParOf" srcId="{C7C51265-A2F6-4CBA-96A7-A98BAB5E216F}" destId="{B28760CB-07C2-4050-9CC2-9E9412B1BC70}" srcOrd="1" destOrd="0" presId="urn:microsoft.com/office/officeart/2005/8/layout/orgChart1"/>
    <dgm:cxn modelId="{29219171-E366-49B6-B150-6F9C29A6292F}" type="presParOf" srcId="{A11EF412-63A5-4DEC-B7AC-C349C367FF44}" destId="{AB703157-BA1D-402E-BB9D-5DBDCD466FF3}" srcOrd="1" destOrd="0" presId="urn:microsoft.com/office/officeart/2005/8/layout/orgChart1"/>
    <dgm:cxn modelId="{55661F94-2610-4FB8-A9EC-B396BE6BF4B9}" type="presParOf" srcId="{A11EF412-63A5-4DEC-B7AC-C349C367FF44}" destId="{4FBFA4DE-C34D-4969-9FA0-361362A286F7}" srcOrd="2" destOrd="0" presId="urn:microsoft.com/office/officeart/2005/8/layout/orgChart1"/>
    <dgm:cxn modelId="{E2FAAFA1-BC11-4365-A254-1033668B2B2D}" type="presParOf" srcId="{310C81B5-E334-471E-A549-EFEF1DA8E3D0}" destId="{4C6556C1-E201-4D62-8E80-36F9CA501992}" srcOrd="16" destOrd="0" presId="urn:microsoft.com/office/officeart/2005/8/layout/orgChart1"/>
    <dgm:cxn modelId="{AF27F25D-8067-4C80-AB12-8501EFD7643B}" type="presParOf" srcId="{310C81B5-E334-471E-A549-EFEF1DA8E3D0}" destId="{2A19F7F0-F8B1-4387-A946-B2A2BDC4D392}" srcOrd="17" destOrd="0" presId="urn:microsoft.com/office/officeart/2005/8/layout/orgChart1"/>
    <dgm:cxn modelId="{D94ABEE2-3315-416F-B831-62E8D4DE15A1}" type="presParOf" srcId="{2A19F7F0-F8B1-4387-A946-B2A2BDC4D392}" destId="{6B53F4E5-C5E8-41E6-9C9C-E86BE639A9B6}" srcOrd="0" destOrd="0" presId="urn:microsoft.com/office/officeart/2005/8/layout/orgChart1"/>
    <dgm:cxn modelId="{FF76E025-3D0B-46C2-BEBB-90BCC85FA813}" type="presParOf" srcId="{6B53F4E5-C5E8-41E6-9C9C-E86BE639A9B6}" destId="{3296515F-A2C0-4BE8-B61D-09C2BC8F1EAA}" srcOrd="0" destOrd="0" presId="urn:microsoft.com/office/officeart/2005/8/layout/orgChart1"/>
    <dgm:cxn modelId="{A7AAC0E9-D9CA-4372-8BE2-434AD42BEA72}" type="presParOf" srcId="{6B53F4E5-C5E8-41E6-9C9C-E86BE639A9B6}" destId="{98D67212-B0ED-4511-ADCB-24776727BBB0}" srcOrd="1" destOrd="0" presId="urn:microsoft.com/office/officeart/2005/8/layout/orgChart1"/>
    <dgm:cxn modelId="{613B5D1B-0F80-49FD-A720-09F7D18E1302}" type="presParOf" srcId="{2A19F7F0-F8B1-4387-A946-B2A2BDC4D392}" destId="{2F969A6E-2ECD-435C-8346-0D07E332E873}" srcOrd="1" destOrd="0" presId="urn:microsoft.com/office/officeart/2005/8/layout/orgChart1"/>
    <dgm:cxn modelId="{71940DE6-4799-40AD-8C84-2A4B21268DFA}" type="presParOf" srcId="{2A19F7F0-F8B1-4387-A946-B2A2BDC4D392}" destId="{18A7F566-D3F3-4AC6-A532-953E859A873B}" srcOrd="2" destOrd="0" presId="urn:microsoft.com/office/officeart/2005/8/layout/orgChart1"/>
    <dgm:cxn modelId="{391E94FC-BABA-4C69-BE64-763378861A8D}" type="presParOf" srcId="{310C81B5-E334-471E-A549-EFEF1DA8E3D0}" destId="{265024FA-71A4-4E3A-B06D-399D6648E087}" srcOrd="18" destOrd="0" presId="urn:microsoft.com/office/officeart/2005/8/layout/orgChart1"/>
    <dgm:cxn modelId="{6DBE7FF9-ABD8-4650-870A-392F4118BC5A}" type="presParOf" srcId="{310C81B5-E334-471E-A549-EFEF1DA8E3D0}" destId="{31D3056E-8297-4717-99F2-35D22CB888C0}" srcOrd="19" destOrd="0" presId="urn:microsoft.com/office/officeart/2005/8/layout/orgChart1"/>
    <dgm:cxn modelId="{02A1F0D4-8949-48FD-A948-97E60862FE4B}" type="presParOf" srcId="{31D3056E-8297-4717-99F2-35D22CB888C0}" destId="{67594919-D20D-4B8B-85C6-677DD03E6B8D}" srcOrd="0" destOrd="0" presId="urn:microsoft.com/office/officeart/2005/8/layout/orgChart1"/>
    <dgm:cxn modelId="{73A3D3E5-DC4B-4E4A-AC09-ECD1AC6A38CA}" type="presParOf" srcId="{67594919-D20D-4B8B-85C6-677DD03E6B8D}" destId="{C6B0ECAA-E215-408A-A0B7-983D2E49224A}" srcOrd="0" destOrd="0" presId="urn:microsoft.com/office/officeart/2005/8/layout/orgChart1"/>
    <dgm:cxn modelId="{CF9607AB-89A8-4FF0-8153-AC672C9B12B8}" type="presParOf" srcId="{67594919-D20D-4B8B-85C6-677DD03E6B8D}" destId="{53146CC0-FB51-4A22-BE57-C47C4DE26CAB}" srcOrd="1" destOrd="0" presId="urn:microsoft.com/office/officeart/2005/8/layout/orgChart1"/>
    <dgm:cxn modelId="{5BEF79D9-061F-45C7-AA15-F7980512081F}" type="presParOf" srcId="{31D3056E-8297-4717-99F2-35D22CB888C0}" destId="{7E552D32-7EAE-43C6-A64B-5C04A3686160}" srcOrd="1" destOrd="0" presId="urn:microsoft.com/office/officeart/2005/8/layout/orgChart1"/>
    <dgm:cxn modelId="{EC5DD97D-DE82-457A-948F-E9B0DC301F4A}" type="presParOf" srcId="{31D3056E-8297-4717-99F2-35D22CB888C0}" destId="{259BA172-0ABC-4A26-9735-C11EF3BB1D61}" srcOrd="2" destOrd="0" presId="urn:microsoft.com/office/officeart/2005/8/layout/orgChart1"/>
    <dgm:cxn modelId="{A89E444C-03CC-461D-AB45-D90C3F09C054}" type="presParOf" srcId="{310C81B5-E334-471E-A549-EFEF1DA8E3D0}" destId="{A1A9008F-4D94-4F36-AEF3-A3DC7F57AC37}" srcOrd="20" destOrd="0" presId="urn:microsoft.com/office/officeart/2005/8/layout/orgChart1"/>
    <dgm:cxn modelId="{A4D54A24-5DE8-4FCF-BF43-316557AF7348}" type="presParOf" srcId="{310C81B5-E334-471E-A549-EFEF1DA8E3D0}" destId="{63489813-95E5-472E-B3EC-6F9E47CBBCC1}" srcOrd="21" destOrd="0" presId="urn:microsoft.com/office/officeart/2005/8/layout/orgChart1"/>
    <dgm:cxn modelId="{552680B1-64CD-4188-B025-4083569EA653}" type="presParOf" srcId="{63489813-95E5-472E-B3EC-6F9E47CBBCC1}" destId="{2AB3AF07-05F6-42DC-AE38-B9B103A8B08C}" srcOrd="0" destOrd="0" presId="urn:microsoft.com/office/officeart/2005/8/layout/orgChart1"/>
    <dgm:cxn modelId="{8EDFBE44-3414-4C73-B284-C1CC5F8D2F09}" type="presParOf" srcId="{2AB3AF07-05F6-42DC-AE38-B9B103A8B08C}" destId="{CFD34A69-442A-4D3C-8072-2EA20DA6B629}" srcOrd="0" destOrd="0" presId="urn:microsoft.com/office/officeart/2005/8/layout/orgChart1"/>
    <dgm:cxn modelId="{45D50791-838B-481B-9CEF-3BC4D7E4B6FB}" type="presParOf" srcId="{2AB3AF07-05F6-42DC-AE38-B9B103A8B08C}" destId="{38D294DF-AB48-4242-ADC9-3EF2B94A755B}" srcOrd="1" destOrd="0" presId="urn:microsoft.com/office/officeart/2005/8/layout/orgChart1"/>
    <dgm:cxn modelId="{20D2DCAA-6BAF-415C-905F-A539B126FB86}" type="presParOf" srcId="{63489813-95E5-472E-B3EC-6F9E47CBBCC1}" destId="{983E4E9F-5CD3-44C2-8B98-D18840BD49F7}" srcOrd="1" destOrd="0" presId="urn:microsoft.com/office/officeart/2005/8/layout/orgChart1"/>
    <dgm:cxn modelId="{C9F4CA00-474A-4785-89D1-22F89D731FA2}" type="presParOf" srcId="{63489813-95E5-472E-B3EC-6F9E47CBBCC1}" destId="{A5D79C52-A761-42C1-ACA9-AFA76B852612}" srcOrd="2" destOrd="0" presId="urn:microsoft.com/office/officeart/2005/8/layout/orgChart1"/>
    <dgm:cxn modelId="{3E35AE3F-2A2F-47A5-9BBC-F195F8F4B731}" type="presParOf" srcId="{310C81B5-E334-471E-A549-EFEF1DA8E3D0}" destId="{FA160BB9-E4B4-4912-B897-1046801382E8}" srcOrd="22" destOrd="0" presId="urn:microsoft.com/office/officeart/2005/8/layout/orgChart1"/>
    <dgm:cxn modelId="{C92E0D4A-30FE-44D7-B748-C15D77BB10F8}" type="presParOf" srcId="{310C81B5-E334-471E-A549-EFEF1DA8E3D0}" destId="{478F51A8-BA74-4FEC-A35A-139895ACF04B}" srcOrd="23" destOrd="0" presId="urn:microsoft.com/office/officeart/2005/8/layout/orgChart1"/>
    <dgm:cxn modelId="{0884E367-8C8E-42F8-8F6E-6CBE797DD782}" type="presParOf" srcId="{478F51A8-BA74-4FEC-A35A-139895ACF04B}" destId="{34F6B517-6FF2-4BD8-9FEE-6053362312A6}" srcOrd="0" destOrd="0" presId="urn:microsoft.com/office/officeart/2005/8/layout/orgChart1"/>
    <dgm:cxn modelId="{E02F5DFA-2528-43BA-941C-95EED4C606D9}" type="presParOf" srcId="{34F6B517-6FF2-4BD8-9FEE-6053362312A6}" destId="{04717E13-6A81-4BDD-93AC-53D63F3AD539}" srcOrd="0" destOrd="0" presId="urn:microsoft.com/office/officeart/2005/8/layout/orgChart1"/>
    <dgm:cxn modelId="{6AD244F2-070F-4CEB-A989-E5C5DFB9F1FE}" type="presParOf" srcId="{34F6B517-6FF2-4BD8-9FEE-6053362312A6}" destId="{DDE3CAD1-D44B-408A-AD6B-5F8E2BABE6BC}" srcOrd="1" destOrd="0" presId="urn:microsoft.com/office/officeart/2005/8/layout/orgChart1"/>
    <dgm:cxn modelId="{089826FF-E3A2-4F8B-BEC8-0039FC775882}" type="presParOf" srcId="{478F51A8-BA74-4FEC-A35A-139895ACF04B}" destId="{BE97CCA6-A8A5-4064-9F46-5AAFC3825922}" srcOrd="1" destOrd="0" presId="urn:microsoft.com/office/officeart/2005/8/layout/orgChart1"/>
    <dgm:cxn modelId="{4359C347-7385-4FAC-9640-B7C0E00DC6BB}" type="presParOf" srcId="{478F51A8-BA74-4FEC-A35A-139895ACF04B}" destId="{F527AA7F-C2EE-4A14-9492-E2C7877B359D}" srcOrd="2" destOrd="0" presId="urn:microsoft.com/office/officeart/2005/8/layout/orgChart1"/>
    <dgm:cxn modelId="{3981E9EE-0372-41E1-84EC-852E76269E85}" type="presParOf" srcId="{310C81B5-E334-471E-A549-EFEF1DA8E3D0}" destId="{2E7C7E2A-0BC1-4AC5-9D7E-92FC4E37963A}" srcOrd="24" destOrd="0" presId="urn:microsoft.com/office/officeart/2005/8/layout/orgChart1"/>
    <dgm:cxn modelId="{1E14CAE9-77B6-4FA5-88D3-04B33136D78D}" type="presParOf" srcId="{310C81B5-E334-471E-A549-EFEF1DA8E3D0}" destId="{EB7CBF2C-8FD9-4577-AAF0-7C92C4192D2B}" srcOrd="25" destOrd="0" presId="urn:microsoft.com/office/officeart/2005/8/layout/orgChart1"/>
    <dgm:cxn modelId="{58B46E5E-2EA8-4368-B4E3-C71D7ABA6C96}" type="presParOf" srcId="{EB7CBF2C-8FD9-4577-AAF0-7C92C4192D2B}" destId="{9C0891E5-0703-4D59-8CE6-0781CCA7FC56}" srcOrd="0" destOrd="0" presId="urn:microsoft.com/office/officeart/2005/8/layout/orgChart1"/>
    <dgm:cxn modelId="{832B8554-01C8-4732-8762-8EB55A51FA6C}" type="presParOf" srcId="{9C0891E5-0703-4D59-8CE6-0781CCA7FC56}" destId="{0B8B6203-FEA1-4931-BA87-22CEA9EBD1F0}" srcOrd="0" destOrd="0" presId="urn:microsoft.com/office/officeart/2005/8/layout/orgChart1"/>
    <dgm:cxn modelId="{B2DB646F-CD48-49F3-BFF9-8891603158A4}" type="presParOf" srcId="{9C0891E5-0703-4D59-8CE6-0781CCA7FC56}" destId="{56033D4E-37E6-4E2A-985A-5AB9DAD4D107}" srcOrd="1" destOrd="0" presId="urn:microsoft.com/office/officeart/2005/8/layout/orgChart1"/>
    <dgm:cxn modelId="{A3A66587-1F99-48FD-BC01-CE86CBCB7EE0}" type="presParOf" srcId="{EB7CBF2C-8FD9-4577-AAF0-7C92C4192D2B}" destId="{BF763A35-1025-4ED2-A1BA-803463EE4424}" srcOrd="1" destOrd="0" presId="urn:microsoft.com/office/officeart/2005/8/layout/orgChart1"/>
    <dgm:cxn modelId="{0CE69C12-52BF-442B-952D-E77B69606CE3}" type="presParOf" srcId="{EB7CBF2C-8FD9-4577-AAF0-7C92C4192D2B}" destId="{E6BCAAB5-13C6-4CB3-8806-B8C1D6AE9D42}" srcOrd="2" destOrd="0" presId="urn:microsoft.com/office/officeart/2005/8/layout/orgChart1"/>
    <dgm:cxn modelId="{FDE12904-BAA7-4FA4-9895-2DA9879C8211}" type="presParOf" srcId="{310C81B5-E334-471E-A549-EFEF1DA8E3D0}" destId="{C1267C2F-AD12-41E0-B681-661B346866F7}" srcOrd="26" destOrd="0" presId="urn:microsoft.com/office/officeart/2005/8/layout/orgChart1"/>
    <dgm:cxn modelId="{51AA92BD-8615-46E6-B63A-DC68A9B23116}" type="presParOf" srcId="{310C81B5-E334-471E-A549-EFEF1DA8E3D0}" destId="{4801258C-A36F-4FE5-950D-26476C34CCE2}" srcOrd="27" destOrd="0" presId="urn:microsoft.com/office/officeart/2005/8/layout/orgChart1"/>
    <dgm:cxn modelId="{CCCC64D1-1E8E-44EC-A4DF-C84BD46F926E}" type="presParOf" srcId="{4801258C-A36F-4FE5-950D-26476C34CCE2}" destId="{90D94B78-376E-43E9-9C16-99E6B4314268}" srcOrd="0" destOrd="0" presId="urn:microsoft.com/office/officeart/2005/8/layout/orgChart1"/>
    <dgm:cxn modelId="{F229011C-CB04-407E-85A3-06BAD412DEC5}" type="presParOf" srcId="{90D94B78-376E-43E9-9C16-99E6B4314268}" destId="{98083C06-5086-4FBD-9473-BAC02B7448D2}" srcOrd="0" destOrd="0" presId="urn:microsoft.com/office/officeart/2005/8/layout/orgChart1"/>
    <dgm:cxn modelId="{D3B4F8A3-071B-4DE5-AEFE-FBDFFAD92724}" type="presParOf" srcId="{90D94B78-376E-43E9-9C16-99E6B4314268}" destId="{B8BDA031-37F4-48CD-B552-447072999B83}" srcOrd="1" destOrd="0" presId="urn:microsoft.com/office/officeart/2005/8/layout/orgChart1"/>
    <dgm:cxn modelId="{73D6BF98-31EB-4217-A551-6FDD1AC393EB}" type="presParOf" srcId="{4801258C-A36F-4FE5-950D-26476C34CCE2}" destId="{E1E955D8-3A7C-44D3-875D-61389429D44A}" srcOrd="1" destOrd="0" presId="urn:microsoft.com/office/officeart/2005/8/layout/orgChart1"/>
    <dgm:cxn modelId="{C4AFAC1B-2065-4BB2-804D-DFC761107436}" type="presParOf" srcId="{4801258C-A36F-4FE5-950D-26476C34CCE2}" destId="{5E39DE18-8A67-439B-9179-EE7B04242C00}" srcOrd="2" destOrd="0" presId="urn:microsoft.com/office/officeart/2005/8/layout/orgChart1"/>
    <dgm:cxn modelId="{6C6379CC-4423-4B1B-8A0D-3B3F7A787335}" type="presParOf" srcId="{310C81B5-E334-471E-A549-EFEF1DA8E3D0}" destId="{2C7B36F1-21D1-4B0B-97EF-F308002F1ADF}" srcOrd="28" destOrd="0" presId="urn:microsoft.com/office/officeart/2005/8/layout/orgChart1"/>
    <dgm:cxn modelId="{8B3CC40B-61E5-42CF-8A60-42660199DD29}" type="presParOf" srcId="{310C81B5-E334-471E-A549-EFEF1DA8E3D0}" destId="{E16154FC-75DF-4F31-B3D5-94F5A386F35C}" srcOrd="29" destOrd="0" presId="urn:microsoft.com/office/officeart/2005/8/layout/orgChart1"/>
    <dgm:cxn modelId="{7E5D2170-EE47-4A02-A48E-E5BDB40A901F}" type="presParOf" srcId="{E16154FC-75DF-4F31-B3D5-94F5A386F35C}" destId="{B931E4A4-3403-41BA-A9E5-D6B727797F3C}" srcOrd="0" destOrd="0" presId="urn:microsoft.com/office/officeart/2005/8/layout/orgChart1"/>
    <dgm:cxn modelId="{87BA22AB-2681-41BE-94EB-5E1C3FA54239}" type="presParOf" srcId="{B931E4A4-3403-41BA-A9E5-D6B727797F3C}" destId="{F77334EC-3301-43FB-AE5D-51313359847B}" srcOrd="0" destOrd="0" presId="urn:microsoft.com/office/officeart/2005/8/layout/orgChart1"/>
    <dgm:cxn modelId="{2F42343A-2DAF-4F8A-A8DA-0C58C7E4A79B}" type="presParOf" srcId="{B931E4A4-3403-41BA-A9E5-D6B727797F3C}" destId="{755701B4-7165-4FC0-9822-40F2BACC3298}" srcOrd="1" destOrd="0" presId="urn:microsoft.com/office/officeart/2005/8/layout/orgChart1"/>
    <dgm:cxn modelId="{BBE78EDF-B3A2-4D3A-B1E1-E06EBBABC0E5}" type="presParOf" srcId="{E16154FC-75DF-4F31-B3D5-94F5A386F35C}" destId="{5E32432B-9983-409F-8FE9-5E4102F423F0}" srcOrd="1" destOrd="0" presId="urn:microsoft.com/office/officeart/2005/8/layout/orgChart1"/>
    <dgm:cxn modelId="{3D5DEB20-8B0A-4FEC-9F19-BE4556BEFEDB}" type="presParOf" srcId="{E16154FC-75DF-4F31-B3D5-94F5A386F35C}" destId="{F029836A-1C33-44D2-A6C1-F4D91419ECAF}" srcOrd="2" destOrd="0" presId="urn:microsoft.com/office/officeart/2005/8/layout/orgChart1"/>
    <dgm:cxn modelId="{FD086145-7AF9-4D96-BFE1-15E3131B348B}" type="presParOf" srcId="{310C81B5-E334-471E-A549-EFEF1DA8E3D0}" destId="{9CDFBF0D-6CC4-4772-864C-4910B153EE91}" srcOrd="30" destOrd="0" presId="urn:microsoft.com/office/officeart/2005/8/layout/orgChart1"/>
    <dgm:cxn modelId="{44B5DD7F-E259-4B4F-A5AF-A6CFF475426F}" type="presParOf" srcId="{310C81B5-E334-471E-A549-EFEF1DA8E3D0}" destId="{7163AF75-326A-406E-81C7-CE830F7B4E20}" srcOrd="31" destOrd="0" presId="urn:microsoft.com/office/officeart/2005/8/layout/orgChart1"/>
    <dgm:cxn modelId="{3A8C2C5A-1D2D-444F-B5E4-75ED3D165672}" type="presParOf" srcId="{7163AF75-326A-406E-81C7-CE830F7B4E20}" destId="{E1E821DE-5F94-4DDC-B1DE-5ED35ED13435}" srcOrd="0" destOrd="0" presId="urn:microsoft.com/office/officeart/2005/8/layout/orgChart1"/>
    <dgm:cxn modelId="{7B41CEC1-F022-46C9-9E91-E5833A3C7B1C}" type="presParOf" srcId="{E1E821DE-5F94-4DDC-B1DE-5ED35ED13435}" destId="{0531D49D-7078-4403-9170-AF1F1F71C297}" srcOrd="0" destOrd="0" presId="urn:microsoft.com/office/officeart/2005/8/layout/orgChart1"/>
    <dgm:cxn modelId="{AD9DD0FB-7F3C-4308-94D4-22545D1A830A}" type="presParOf" srcId="{E1E821DE-5F94-4DDC-B1DE-5ED35ED13435}" destId="{7D397EEB-B1FE-4D5B-8E48-462C36A81BFF}" srcOrd="1" destOrd="0" presId="urn:microsoft.com/office/officeart/2005/8/layout/orgChart1"/>
    <dgm:cxn modelId="{3CFD061C-368E-4C3B-AF06-D1F3DBCE3BA6}" type="presParOf" srcId="{7163AF75-326A-406E-81C7-CE830F7B4E20}" destId="{80A6B667-E5EF-4C8F-8075-DA4F7BFC7014}" srcOrd="1" destOrd="0" presId="urn:microsoft.com/office/officeart/2005/8/layout/orgChart1"/>
    <dgm:cxn modelId="{1A87950D-F3D5-40F4-BD3A-8C2CC61F3C1A}" type="presParOf" srcId="{7163AF75-326A-406E-81C7-CE830F7B4E20}" destId="{5577CA00-8F51-4822-AC86-30298CFB113B}" srcOrd="2" destOrd="0" presId="urn:microsoft.com/office/officeart/2005/8/layout/orgChart1"/>
    <dgm:cxn modelId="{D1FDC610-606C-45AE-9246-B9712FCE01E6}" type="presParOf" srcId="{BBF21ED8-E726-492F-8D24-C0D918E8CCCE}" destId="{0DC00E69-9774-4D1B-AD3F-9D09A5686003}" srcOrd="2" destOrd="0" presId="urn:microsoft.com/office/officeart/2005/8/layout/orgChart1"/>
    <dgm:cxn modelId="{A9B1AD44-C360-4860-BDF6-27175507D40A}" type="presParOf" srcId="{C81001FC-C3B2-4E4F-8C9C-2461BB1E27D2}" destId="{187DFA58-D123-4053-AEE2-9CBC17FD98D6}" srcOrd="2" destOrd="0" presId="urn:microsoft.com/office/officeart/2005/8/layout/orgChart1"/>
    <dgm:cxn modelId="{5FDC39E8-3DD9-43CE-A9DE-F53D71A8F4BF}" type="presParOf" srcId="{8532A850-9275-4F24-9643-1B24C751387B}" destId="{98F89EE8-4FAA-44D7-AD8C-4AC5ED8244AD}" srcOrd="4" destOrd="0" presId="urn:microsoft.com/office/officeart/2005/8/layout/orgChart1"/>
    <dgm:cxn modelId="{4B2F2352-E7A8-45C1-ACED-14907874AA71}" type="presParOf" srcId="{8532A850-9275-4F24-9643-1B24C751387B}" destId="{A28A1994-7D40-43ED-9389-0E52BE0BD274}" srcOrd="5" destOrd="0" presId="urn:microsoft.com/office/officeart/2005/8/layout/orgChart1"/>
    <dgm:cxn modelId="{3983FCCB-364B-47BD-9BD5-9C6BE0FA57E7}" type="presParOf" srcId="{A28A1994-7D40-43ED-9389-0E52BE0BD274}" destId="{57907FB0-CBCA-4AC7-A201-4FE6FE238BAB}" srcOrd="0" destOrd="0" presId="urn:microsoft.com/office/officeart/2005/8/layout/orgChart1"/>
    <dgm:cxn modelId="{BCE179DF-EDA4-4CB9-9558-3CA886FC3F5C}" type="presParOf" srcId="{57907FB0-CBCA-4AC7-A201-4FE6FE238BAB}" destId="{4777C1E3-68DE-4822-9D05-F11B8B278E78}" srcOrd="0" destOrd="0" presId="urn:microsoft.com/office/officeart/2005/8/layout/orgChart1"/>
    <dgm:cxn modelId="{D80D5559-B666-44A9-8332-500401ED252D}" type="presParOf" srcId="{57907FB0-CBCA-4AC7-A201-4FE6FE238BAB}" destId="{0AABDDD2-EBEA-4DDA-AA63-B78CEBC2DB10}" srcOrd="1" destOrd="0" presId="urn:microsoft.com/office/officeart/2005/8/layout/orgChart1"/>
    <dgm:cxn modelId="{CED84871-4F80-4ACE-B186-02C732C72F27}" type="presParOf" srcId="{A28A1994-7D40-43ED-9389-0E52BE0BD274}" destId="{B59A631E-4C99-4696-9000-1438461AFD4A}" srcOrd="1" destOrd="0" presId="urn:microsoft.com/office/officeart/2005/8/layout/orgChart1"/>
    <dgm:cxn modelId="{174446C2-62C1-411C-B60B-3FE4D39FA83E}" type="presParOf" srcId="{A28A1994-7D40-43ED-9389-0E52BE0BD274}" destId="{8B96100D-6195-4585-ACBE-96C8FA2EB36B}" srcOrd="2" destOrd="0" presId="urn:microsoft.com/office/officeart/2005/8/layout/orgChart1"/>
    <dgm:cxn modelId="{9C6E1D6C-9929-472D-BBCE-4E71B7A057BB}" type="presParOf" srcId="{05386D9D-A0F0-498F-9497-506CDB60D3BA}" destId="{CEC9C4CE-ECF7-4579-8D48-2796E5C4CA8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71DD92-3A36-480C-B1A3-8884965C43E5}"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72E1347E-D1EF-4377-B9CC-80851785A4EA}">
      <dgm:prSet phldrT="[Text]" custT="1">
        <dgm:style>
          <a:lnRef idx="1">
            <a:schemeClr val="dk1"/>
          </a:lnRef>
          <a:fillRef idx="2">
            <a:schemeClr val="dk1"/>
          </a:fillRef>
          <a:effectRef idx="1">
            <a:schemeClr val="dk1"/>
          </a:effectRef>
          <a:fontRef idx="minor">
            <a:schemeClr val="dk1"/>
          </a:fontRef>
        </dgm:style>
      </dgm:prSet>
      <dgm:spPr>
        <a:solidFill>
          <a:schemeClr val="bg1"/>
        </a:solidFill>
      </dgm:spPr>
      <dgm:t>
        <a:bodyPr/>
        <a:lstStyle/>
        <a:p>
          <a:pPr algn="ctr"/>
          <a:r>
            <a:rPr lang="en-US" sz="1050" baseline="0" dirty="0" smtClean="0"/>
            <a:t>Health and Well-Being </a:t>
          </a:r>
        </a:p>
      </dgm:t>
    </dgm:pt>
    <dgm:pt modelId="{E364146C-9A03-4A7B-9F0F-D8762DA040B3}" type="parTrans" cxnId="{45A6A07A-5C7B-4FC1-BFD0-E4F780801380}">
      <dgm:prSet/>
      <dgm:spPr/>
      <dgm:t>
        <a:bodyPr/>
        <a:lstStyle/>
        <a:p>
          <a:pPr algn="ctr"/>
          <a:endParaRPr lang="en-US" sz="1400"/>
        </a:p>
      </dgm:t>
    </dgm:pt>
    <dgm:pt modelId="{52D8060B-2C71-436C-B036-20B87B98E085}" type="sibTrans" cxnId="{45A6A07A-5C7B-4FC1-BFD0-E4F780801380}">
      <dgm:prSet/>
      <dgm:spPr/>
      <dgm:t>
        <a:bodyPr/>
        <a:lstStyle/>
        <a:p>
          <a:pPr algn="ctr"/>
          <a:endParaRPr lang="en-US" sz="1400"/>
        </a:p>
      </dgm:t>
    </dgm:pt>
    <dgm:pt modelId="{0CD758E6-4D6B-4958-95ED-3587C01F6716}">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Access to Care / Manage Access to </a:t>
          </a:r>
          <a:r>
            <a:rPr lang="en-US" sz="500" dirty="0" smtClean="0">
              <a:latin typeface="Arial Narrow"/>
              <a:cs typeface="Arial Narrow"/>
            </a:rPr>
            <a:t>Healthcare </a:t>
          </a:r>
          <a:endParaRPr lang="en-US" sz="500" dirty="0">
            <a:latin typeface="Arial Narrow"/>
            <a:cs typeface="Arial Narrow"/>
          </a:endParaRPr>
        </a:p>
      </dgm:t>
    </dgm:pt>
    <dgm:pt modelId="{37345437-A2F7-4919-8F7A-333BBB1401C8}" type="parTrans" cxnId="{800467C5-D176-465F-8AA9-82DF7AE3B4DF}">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F31E4ECF-E5AE-4811-9A31-B8F09CB83D70}" type="sibTrans" cxnId="{800467C5-D176-465F-8AA9-82DF7AE3B4DF}">
      <dgm:prSet/>
      <dgm:spPr/>
      <dgm:t>
        <a:bodyPr/>
        <a:lstStyle/>
        <a:p>
          <a:endParaRPr lang="en-US"/>
        </a:p>
      </dgm:t>
    </dgm:pt>
    <dgm:pt modelId="{C24CB0FF-229C-46DA-9AF9-1EC918A582E9}">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Health Care Administration / Manage Access to </a:t>
          </a:r>
          <a:r>
            <a:rPr lang="en-US" sz="500" dirty="0" smtClean="0">
              <a:latin typeface="Arial Narrow"/>
              <a:cs typeface="Arial Narrow"/>
            </a:rPr>
            <a:t>Healthcare </a:t>
          </a:r>
          <a:endParaRPr lang="en-US" sz="500" dirty="0">
            <a:latin typeface="Arial Narrow"/>
            <a:cs typeface="Arial Narrow"/>
          </a:endParaRPr>
        </a:p>
      </dgm:t>
    </dgm:pt>
    <dgm:pt modelId="{E11C9EE2-60BD-4F31-A634-713C0CBC82D9}" type="parTrans" cxnId="{67D7D9D7-FC3A-433E-8D86-0D91DC54E5C7}">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4413CB51-5750-448C-91B8-DB3D45B4B1FF}" type="sibTrans" cxnId="{67D7D9D7-FC3A-433E-8D86-0D91DC54E5C7}">
      <dgm:prSet/>
      <dgm:spPr/>
      <dgm:t>
        <a:bodyPr/>
        <a:lstStyle/>
        <a:p>
          <a:endParaRPr lang="en-US"/>
        </a:p>
      </dgm:t>
    </dgm:pt>
    <dgm:pt modelId="{3371F11B-51A2-4564-BB04-B5F40B6AE631}">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Health Care Delivery Services / Deliver </a:t>
          </a:r>
          <a:r>
            <a:rPr lang="en-US" sz="500" dirty="0" smtClean="0">
              <a:latin typeface="Arial Narrow"/>
              <a:cs typeface="Arial Narrow"/>
            </a:rPr>
            <a:t>Healthcare</a:t>
          </a:r>
          <a:endParaRPr lang="en-US" sz="500" dirty="0">
            <a:latin typeface="Arial Narrow"/>
            <a:cs typeface="Arial Narrow"/>
          </a:endParaRPr>
        </a:p>
      </dgm:t>
    </dgm:pt>
    <dgm:pt modelId="{679D9945-33DB-471E-95F7-CEF1C7BCCCB9}" type="parTrans" cxnId="{5DE27E1D-E06E-45C1-943E-9DD3BC6FF6EF}">
      <dgm:prSet>
        <dgm:style>
          <a:lnRef idx="2">
            <a:schemeClr val="dk1"/>
          </a:lnRef>
          <a:fillRef idx="0">
            <a:schemeClr val="dk1"/>
          </a:fillRef>
          <a:effectRef idx="1">
            <a:schemeClr val="dk1"/>
          </a:effectRef>
          <a:fontRef idx="minor">
            <a:schemeClr val="tx1"/>
          </a:fontRef>
        </dgm:style>
      </dgm:prSet>
      <dgm:spPr>
        <a:ln w="12700" cmpd="sng">
          <a:solidFill>
            <a:schemeClr val="tx1"/>
          </a:solidFill>
        </a:ln>
        <a:effectLst/>
      </dgm:spPr>
      <dgm:t>
        <a:bodyPr/>
        <a:lstStyle/>
        <a:p>
          <a:endParaRPr lang="en-US"/>
        </a:p>
      </dgm:t>
    </dgm:pt>
    <dgm:pt modelId="{F6C7D2D5-CAA2-44C5-9867-C0B489431332}" type="sibTrans" cxnId="{5DE27E1D-E06E-45C1-943E-9DD3BC6FF6EF}">
      <dgm:prSet/>
      <dgm:spPr/>
      <dgm:t>
        <a:bodyPr/>
        <a:lstStyle/>
        <a:p>
          <a:endParaRPr lang="en-US"/>
        </a:p>
      </dgm:t>
    </dgm:pt>
    <dgm:pt modelId="{6AD8E1A0-645E-4B8E-9A3A-D7B148699390}">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Population Health Management / Provide Population Health </a:t>
          </a:r>
          <a:r>
            <a:rPr lang="en-US" sz="500" dirty="0" smtClean="0">
              <a:latin typeface="Arial Narrow"/>
              <a:cs typeface="Arial Narrow"/>
            </a:rPr>
            <a:t>Protection </a:t>
          </a:r>
          <a:endParaRPr lang="en-US" sz="500" dirty="0">
            <a:latin typeface="Arial Narrow"/>
            <a:cs typeface="Arial Narrow"/>
          </a:endParaRPr>
        </a:p>
      </dgm:t>
    </dgm:pt>
    <dgm:pt modelId="{A0714223-E3CE-4EFD-8CB0-A4EEE559F394}" type="parTrans" cxnId="{895E4928-2600-4BCB-83DE-190B20EEB7D9}">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0DE1BCF4-D579-4DF1-A02C-A12368C8A96D}" type="sibTrans" cxnId="{895E4928-2600-4BCB-83DE-190B20EEB7D9}">
      <dgm:prSet/>
      <dgm:spPr/>
      <dgm:t>
        <a:bodyPr/>
        <a:lstStyle/>
        <a:p>
          <a:endParaRPr lang="en-US"/>
        </a:p>
      </dgm:t>
    </dgm:pt>
    <dgm:pt modelId="{E62ACD22-ECF4-430A-962D-8C5F53A23CBE}">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Healthcare Needs of Special </a:t>
          </a:r>
          <a:r>
            <a:rPr lang="en-US" sz="500" dirty="0" smtClean="0">
              <a:latin typeface="Arial Narrow"/>
              <a:cs typeface="Arial Narrow"/>
            </a:rPr>
            <a:t>Populations </a:t>
          </a:r>
          <a:endParaRPr lang="en-US" sz="500" dirty="0">
            <a:latin typeface="Arial Narrow"/>
            <a:cs typeface="Arial Narrow"/>
          </a:endParaRPr>
        </a:p>
      </dgm:t>
    </dgm:pt>
    <dgm:pt modelId="{53D3BB8B-86CD-427E-A4BD-DCA5B95D3B3B}" type="parTrans" cxnId="{C7449D7C-DB68-4E47-A06F-18DCEBDE4E33}">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F54AB35C-7912-45B4-B982-FBE44C8571EC}" type="sibTrans" cxnId="{C7449D7C-DB68-4E47-A06F-18DCEBDE4E33}">
      <dgm:prSet/>
      <dgm:spPr/>
      <dgm:t>
        <a:bodyPr/>
        <a:lstStyle/>
        <a:p>
          <a:endParaRPr lang="en-US"/>
        </a:p>
      </dgm:t>
    </dgm:pt>
    <dgm:pt modelId="{99709C9F-CDF0-4B3F-9F53-C637D27E36D8}">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Access to Safe and Efficacious medical </a:t>
          </a:r>
          <a:r>
            <a:rPr lang="en-US" sz="500" dirty="0" smtClean="0">
              <a:latin typeface="Arial Narrow"/>
              <a:cs typeface="Arial Narrow"/>
            </a:rPr>
            <a:t>products</a:t>
          </a:r>
          <a:endParaRPr lang="en-US" sz="500" dirty="0">
            <a:latin typeface="Arial Narrow"/>
            <a:cs typeface="Arial Narrow"/>
          </a:endParaRPr>
        </a:p>
      </dgm:t>
    </dgm:pt>
    <dgm:pt modelId="{7102274A-6A93-4B6E-BEF8-82D7A3B6F4C1}" type="parTrans" cxnId="{854193CD-B5D9-45E3-A12B-CA29FC7D02ED}">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856510F8-4DF5-4B69-8D3B-C2140821354E}" type="sibTrans" cxnId="{854193CD-B5D9-45E3-A12B-CA29FC7D02ED}">
      <dgm:prSet/>
      <dgm:spPr/>
      <dgm:t>
        <a:bodyPr/>
        <a:lstStyle/>
        <a:p>
          <a:endParaRPr lang="en-US"/>
        </a:p>
      </dgm:t>
    </dgm:pt>
    <dgm:pt modelId="{1951322F-1E34-4573-8316-8EB8632445E9}">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Health Care Research and Training / Conduct Healthcare </a:t>
          </a:r>
          <a:r>
            <a:rPr lang="en-US" sz="500" dirty="0" smtClean="0">
              <a:latin typeface="Arial Narrow"/>
              <a:cs typeface="Arial Narrow"/>
            </a:rPr>
            <a:t>Research </a:t>
          </a:r>
          <a:endParaRPr lang="en-US" sz="500" dirty="0">
            <a:latin typeface="Arial Narrow"/>
            <a:cs typeface="Arial Narrow"/>
          </a:endParaRPr>
        </a:p>
      </dgm:t>
    </dgm:pt>
    <dgm:pt modelId="{0B279963-3247-418D-98D3-A9C77E36461E}" type="parTrans" cxnId="{CBB7C9C5-CAFE-4CB5-933C-4CD53696552A}">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3B370C6F-FC2C-4E9C-B1E2-F47AE20C51B6}" type="sibTrans" cxnId="{CBB7C9C5-CAFE-4CB5-933C-4CD53696552A}">
      <dgm:prSet/>
      <dgm:spPr/>
      <dgm:t>
        <a:bodyPr/>
        <a:lstStyle/>
        <a:p>
          <a:endParaRPr lang="en-US"/>
        </a:p>
      </dgm:t>
    </dgm:pt>
    <dgm:pt modelId="{9E51BFE9-9A24-4880-A201-2F98E070928B}">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Healthcare and Regulatory Science </a:t>
          </a:r>
          <a:r>
            <a:rPr lang="en-US" sz="500" dirty="0" smtClean="0">
              <a:latin typeface="Arial Narrow"/>
              <a:cs typeface="Arial Narrow"/>
            </a:rPr>
            <a:t>Research </a:t>
          </a:r>
          <a:endParaRPr lang="en-US" sz="500" dirty="0">
            <a:latin typeface="Arial Narrow"/>
            <a:cs typeface="Arial Narrow"/>
          </a:endParaRPr>
        </a:p>
      </dgm:t>
    </dgm:pt>
    <dgm:pt modelId="{50150056-E3ED-47D9-B879-F565634500EC}" type="parTrans" cxnId="{1DE36480-1654-4487-B22D-B6611886DEB4}">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5EBE20BC-7497-494F-AE56-78DB7280F15F}" type="sibTrans" cxnId="{1DE36480-1654-4487-B22D-B6611886DEB4}">
      <dgm:prSet/>
      <dgm:spPr/>
      <dgm:t>
        <a:bodyPr/>
        <a:lstStyle/>
        <a:p>
          <a:endParaRPr lang="en-US"/>
        </a:p>
      </dgm:t>
    </dgm:pt>
    <dgm:pt modelId="{2FD23575-8726-43E6-8FA0-9C781C292288}">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Biomedical </a:t>
          </a:r>
          <a:r>
            <a:rPr lang="en-US" sz="500" dirty="0" smtClean="0">
              <a:latin typeface="Arial Narrow"/>
              <a:cs typeface="Arial Narrow"/>
            </a:rPr>
            <a:t>Research</a:t>
          </a:r>
          <a:endParaRPr lang="en-US" sz="500" dirty="0">
            <a:latin typeface="Arial Narrow"/>
            <a:cs typeface="Arial Narrow"/>
          </a:endParaRPr>
        </a:p>
      </dgm:t>
    </dgm:pt>
    <dgm:pt modelId="{08F9A037-08EE-4270-A653-8A22B52EA220}" type="parTrans" cxnId="{4918B0DF-9155-4FF9-ACB2-24AA1AC88D0E}">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C66D359E-E2BE-4DC1-B7E5-E2766DCB7CFA}" type="sibTrans" cxnId="{4918B0DF-9155-4FF9-ACB2-24AA1AC88D0E}">
      <dgm:prSet/>
      <dgm:spPr/>
      <dgm:t>
        <a:bodyPr/>
        <a:lstStyle/>
        <a:p>
          <a:endParaRPr lang="en-US"/>
        </a:p>
      </dgm:t>
    </dgm:pt>
    <dgm:pt modelId="{8401093C-C2D3-4E4D-8B14-5D4ABDD06E20}">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a:latin typeface="Arial Narrow"/>
              <a:cs typeface="Arial Narrow"/>
            </a:rPr>
            <a:t>Worker </a:t>
          </a:r>
          <a:r>
            <a:rPr lang="en-US" sz="500" dirty="0" smtClean="0">
              <a:latin typeface="Arial Narrow"/>
              <a:cs typeface="Arial Narrow"/>
            </a:rPr>
            <a:t>Safety </a:t>
          </a:r>
          <a:endParaRPr lang="en-US" sz="500" dirty="0">
            <a:latin typeface="Arial Narrow"/>
            <a:cs typeface="Arial Narrow"/>
          </a:endParaRPr>
        </a:p>
      </dgm:t>
    </dgm:pt>
    <dgm:pt modelId="{1E5DD3DE-6646-4D8F-80B5-546BBDE5CA84}" type="parTrans" cxnId="{18FF9D58-55D2-4E3B-9A66-896892584D19}">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F24B1614-78B6-4D33-9773-BCE721C3FEE3}" type="sibTrans" cxnId="{18FF9D58-55D2-4E3B-9A66-896892584D19}">
      <dgm:prSet/>
      <dgm:spPr/>
      <dgm:t>
        <a:bodyPr/>
        <a:lstStyle/>
        <a:p>
          <a:endParaRPr lang="en-US"/>
        </a:p>
      </dgm:t>
    </dgm:pt>
    <dgm:pt modelId="{D404FA97-1F56-43FD-B4D3-2D0B0367A947}">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a:scene3d>
          <a:camera prst="orthographicFront">
            <a:rot lat="0" lon="0" rev="0"/>
          </a:camera>
          <a:lightRig rig="threePt" dir="t">
            <a:rot lat="0" lon="0" rev="1200000"/>
          </a:lightRig>
        </a:scene3d>
        <a:sp3d/>
      </dgm:spPr>
      <dgm:t>
        <a:bodyPr/>
        <a:lstStyle/>
        <a:p>
          <a:r>
            <a:rPr lang="en-US" sz="500" dirty="0" smtClean="0">
              <a:latin typeface="Arial Narrow"/>
              <a:cs typeface="Arial Narrow"/>
            </a:rPr>
            <a:t>Food </a:t>
          </a:r>
          <a:r>
            <a:rPr lang="en-US" sz="500" dirty="0">
              <a:latin typeface="Arial Narrow"/>
              <a:cs typeface="Arial Narrow"/>
            </a:rPr>
            <a:t>and Drug Quality and </a:t>
          </a:r>
          <a:r>
            <a:rPr lang="en-US" sz="500" dirty="0" smtClean="0">
              <a:latin typeface="Arial Narrow"/>
              <a:cs typeface="Arial Narrow"/>
            </a:rPr>
            <a:t>Safety </a:t>
          </a:r>
          <a:endParaRPr lang="en-US" sz="500" dirty="0">
            <a:latin typeface="Arial Narrow"/>
            <a:cs typeface="Arial Narrow"/>
          </a:endParaRPr>
        </a:p>
      </dgm:t>
    </dgm:pt>
    <dgm:pt modelId="{9919078F-AD20-478F-B01D-32D5195C108D}" type="parTrans" cxnId="{C10FAAB4-3CB7-426E-8A3D-C49ADE078400}">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C8797E50-924C-47B4-8934-69BDF497FA4C}" type="sibTrans" cxnId="{C10FAAB4-3CB7-426E-8A3D-C49ADE078400}">
      <dgm:prSet/>
      <dgm:spPr/>
      <dgm:t>
        <a:bodyPr/>
        <a:lstStyle/>
        <a:p>
          <a:endParaRPr lang="en-US"/>
        </a:p>
      </dgm:t>
    </dgm:pt>
    <dgm:pt modelId="{628B692D-0B63-48E1-A8B7-19D8BA377A6C}">
      <dgm:prSet custT="1">
        <dgm:style>
          <a:lnRef idx="0">
            <a:schemeClr val="accent1"/>
          </a:lnRef>
          <a:fillRef idx="3">
            <a:schemeClr val="accent1"/>
          </a:fillRef>
          <a:effectRef idx="3">
            <a:schemeClr val="accent1"/>
          </a:effectRef>
          <a:fontRef idx="minor">
            <a:schemeClr val="lt1"/>
          </a:fontRef>
        </dgm:style>
      </dgm:prSet>
      <dgm:spPr>
        <a:solidFill>
          <a:schemeClr val="accent1"/>
        </a:solidFill>
        <a:ln w="12700" cmpd="sng"/>
        <a:scene3d>
          <a:camera prst="orthographicFront">
            <a:rot lat="0" lon="0" rev="0"/>
          </a:camera>
          <a:lightRig rig="threePt" dir="t">
            <a:rot lat="0" lon="0" rev="1200000"/>
          </a:lightRig>
        </a:scene3d>
        <a:sp3d/>
      </dgm:spPr>
      <dgm:t>
        <a:bodyPr/>
        <a:lstStyle/>
        <a:p>
          <a:r>
            <a:rPr lang="en-US" sz="500" dirty="0" smtClean="0">
              <a:latin typeface="Arial Narrow"/>
              <a:cs typeface="Arial Narrow"/>
            </a:rPr>
            <a:t>Health</a:t>
          </a:r>
          <a:br>
            <a:rPr lang="en-US" sz="500" dirty="0" smtClean="0">
              <a:latin typeface="Arial Narrow"/>
              <a:cs typeface="Arial Narrow"/>
            </a:rPr>
          </a:br>
          <a:r>
            <a:rPr lang="en-US" sz="500" dirty="0" smtClean="0">
              <a:latin typeface="Arial Narrow"/>
              <a:cs typeface="Arial Narrow"/>
            </a:rPr>
            <a:t>Insurance</a:t>
          </a:r>
          <a:endParaRPr lang="en-US" sz="500" dirty="0">
            <a:latin typeface="Arial Narrow"/>
            <a:cs typeface="Arial Narrow"/>
          </a:endParaRPr>
        </a:p>
      </dgm:t>
    </dgm:pt>
    <dgm:pt modelId="{70F23FDE-67A0-495E-A148-6A137E29BDBB}" type="parTrans" cxnId="{DA589425-0B0E-4AA9-BF67-B75C0539D9C9}">
      <dgm:prSet>
        <dgm:style>
          <a:lnRef idx="2">
            <a:schemeClr val="dk1"/>
          </a:lnRef>
          <a:fillRef idx="0">
            <a:schemeClr val="dk1"/>
          </a:fillRef>
          <a:effectRef idx="1">
            <a:schemeClr val="dk1"/>
          </a:effectRef>
          <a:fontRef idx="minor">
            <a:schemeClr val="tx1"/>
          </a:fontRef>
        </dgm:style>
      </dgm:prSet>
      <dgm:spPr>
        <a:ln w="12700" cmpd="sng"/>
        <a:effectLst/>
      </dgm:spPr>
      <dgm:t>
        <a:bodyPr/>
        <a:lstStyle/>
        <a:p>
          <a:endParaRPr lang="en-US"/>
        </a:p>
      </dgm:t>
    </dgm:pt>
    <dgm:pt modelId="{7FEA0FC2-AF3F-48CD-A981-4530E57CB648}" type="sibTrans" cxnId="{DA589425-0B0E-4AA9-BF67-B75C0539D9C9}">
      <dgm:prSet/>
      <dgm:spPr/>
      <dgm:t>
        <a:bodyPr/>
        <a:lstStyle/>
        <a:p>
          <a:endParaRPr lang="en-US"/>
        </a:p>
      </dgm:t>
    </dgm:pt>
    <dgm:pt modelId="{51911A9A-142F-418A-9EC7-E0C5CDEDCC8B}">
      <dgm:prSet custT="1">
        <dgm:style>
          <a:lnRef idx="0">
            <a:schemeClr val="accent4"/>
          </a:lnRef>
          <a:fillRef idx="3">
            <a:schemeClr val="accent4"/>
          </a:fillRef>
          <a:effectRef idx="3">
            <a:schemeClr val="accent4"/>
          </a:effectRef>
          <a:fontRef idx="minor">
            <a:schemeClr val="lt1"/>
          </a:fontRef>
        </dgm:style>
      </dgm:prSet>
      <dgm:spPr>
        <a:solidFill>
          <a:schemeClr val="accent3"/>
        </a:solidFill>
        <a:ln/>
        <a:scene3d>
          <a:camera prst="orthographicFront">
            <a:rot lat="0" lon="0" rev="0"/>
          </a:camera>
          <a:lightRig rig="threePt" dir="t">
            <a:rot lat="0" lon="0" rev="1200000"/>
          </a:lightRig>
        </a:scene3d>
        <a:sp3d/>
      </dgm:spPr>
      <dgm:t>
        <a:bodyPr/>
        <a:lstStyle/>
        <a:p>
          <a:r>
            <a:rPr lang="en-US" sz="500" dirty="0">
              <a:solidFill>
                <a:srgbClr val="013F80"/>
              </a:solidFill>
              <a:latin typeface="Arial Narrow" panose="020B0606020202030204" pitchFamily="34" charset="0"/>
            </a:rPr>
            <a:t>Retirement </a:t>
          </a:r>
          <a:r>
            <a:rPr lang="en-US" sz="500" dirty="0" smtClean="0">
              <a:solidFill>
                <a:srgbClr val="013F80"/>
              </a:solidFill>
              <a:latin typeface="Arial Narrow" panose="020B0606020202030204" pitchFamily="34" charset="0"/>
            </a:rPr>
            <a:t>&amp; Disability Benefits</a:t>
          </a:r>
          <a:endParaRPr lang="en-US" sz="500" dirty="0">
            <a:solidFill>
              <a:srgbClr val="013F80"/>
            </a:solidFill>
            <a:latin typeface="Arial Narrow" panose="020B0606020202030204" pitchFamily="34" charset="0"/>
          </a:endParaRPr>
        </a:p>
      </dgm:t>
    </dgm:pt>
    <dgm:pt modelId="{A9A7CB4A-4808-47D2-A305-1B28652E45C1}" type="parTrans" cxnId="{26DE0D1F-C6CD-4B9E-90C3-0927FAC18EC6}">
      <dgm:prSet>
        <dgm:style>
          <a:lnRef idx="3">
            <a:schemeClr val="dk1"/>
          </a:lnRef>
          <a:fillRef idx="0">
            <a:schemeClr val="dk1"/>
          </a:fillRef>
          <a:effectRef idx="2">
            <a:schemeClr val="dk1"/>
          </a:effectRef>
          <a:fontRef idx="minor">
            <a:schemeClr val="tx1"/>
          </a:fontRef>
        </dgm:style>
      </dgm:prSet>
      <dgm:spPr>
        <a:ln w="12700" cmpd="sng"/>
        <a:effectLst/>
      </dgm:spPr>
      <dgm:t>
        <a:bodyPr/>
        <a:lstStyle/>
        <a:p>
          <a:endParaRPr lang="en-US"/>
        </a:p>
      </dgm:t>
    </dgm:pt>
    <dgm:pt modelId="{971DFAD6-2FE1-4CB0-B778-212DBED319B4}" type="sibTrans" cxnId="{26DE0D1F-C6CD-4B9E-90C3-0927FAC18EC6}">
      <dgm:prSet/>
      <dgm:spPr/>
      <dgm:t>
        <a:bodyPr/>
        <a:lstStyle/>
        <a:p>
          <a:endParaRPr lang="en-US"/>
        </a:p>
      </dgm:t>
    </dgm:pt>
    <dgm:pt modelId="{615FCB9B-109E-4F22-9D79-A6F628E62BDF}">
      <dgm:prSet custT="1">
        <dgm:style>
          <a:lnRef idx="0">
            <a:schemeClr val="accent4"/>
          </a:lnRef>
          <a:fillRef idx="3">
            <a:schemeClr val="accent4"/>
          </a:fillRef>
          <a:effectRef idx="3">
            <a:schemeClr val="accent4"/>
          </a:effectRef>
          <a:fontRef idx="minor">
            <a:schemeClr val="lt1"/>
          </a:fontRef>
        </dgm:style>
      </dgm:prSet>
      <dgm:spPr>
        <a:solidFill>
          <a:schemeClr val="accent3"/>
        </a:solidFill>
        <a:ln/>
        <a:scene3d>
          <a:camera prst="orthographicFront">
            <a:rot lat="0" lon="0" rev="0"/>
          </a:camera>
          <a:lightRig rig="threePt" dir="t">
            <a:rot lat="0" lon="0" rev="1200000"/>
          </a:lightRig>
        </a:scene3d>
        <a:sp3d/>
      </dgm:spPr>
      <dgm:t>
        <a:bodyPr/>
        <a:lstStyle/>
        <a:p>
          <a:r>
            <a:rPr lang="en-US" sz="500" dirty="0">
              <a:solidFill>
                <a:srgbClr val="013F80"/>
              </a:solidFill>
              <a:latin typeface="Arial Narrow" panose="020B0606020202030204" pitchFamily="34" charset="0"/>
            </a:rPr>
            <a:t>Unemployment </a:t>
          </a:r>
          <a:r>
            <a:rPr lang="en-US" sz="500" dirty="0" smtClean="0">
              <a:solidFill>
                <a:srgbClr val="013F80"/>
              </a:solidFill>
              <a:latin typeface="Arial Narrow" panose="020B0606020202030204" pitchFamily="34" charset="0"/>
            </a:rPr>
            <a:t>Compensation </a:t>
          </a:r>
          <a:endParaRPr lang="en-US" sz="500" dirty="0">
            <a:solidFill>
              <a:srgbClr val="013F80"/>
            </a:solidFill>
            <a:latin typeface="Arial Narrow" panose="020B0606020202030204" pitchFamily="34" charset="0"/>
          </a:endParaRPr>
        </a:p>
      </dgm:t>
    </dgm:pt>
    <dgm:pt modelId="{669D1DE5-DE5D-4FE1-BF19-A800C6C517A4}" type="parTrans" cxnId="{C59C51E7-F0AE-4DA7-A0A0-795858BC6FCA}">
      <dgm:prSet>
        <dgm:style>
          <a:lnRef idx="3">
            <a:schemeClr val="dk1"/>
          </a:lnRef>
          <a:fillRef idx="0">
            <a:schemeClr val="dk1"/>
          </a:fillRef>
          <a:effectRef idx="2">
            <a:schemeClr val="dk1"/>
          </a:effectRef>
          <a:fontRef idx="minor">
            <a:schemeClr val="tx1"/>
          </a:fontRef>
        </dgm:style>
      </dgm:prSet>
      <dgm:spPr>
        <a:ln w="12700" cmpd="sng"/>
        <a:effectLst/>
      </dgm:spPr>
      <dgm:t>
        <a:bodyPr/>
        <a:lstStyle/>
        <a:p>
          <a:endParaRPr lang="en-US"/>
        </a:p>
      </dgm:t>
    </dgm:pt>
    <dgm:pt modelId="{7799FD02-2872-4941-B041-68A01EF2D0A6}" type="sibTrans" cxnId="{C59C51E7-F0AE-4DA7-A0A0-795858BC6FCA}">
      <dgm:prSet/>
      <dgm:spPr/>
      <dgm:t>
        <a:bodyPr/>
        <a:lstStyle/>
        <a:p>
          <a:endParaRPr lang="en-US"/>
        </a:p>
      </dgm:t>
    </dgm:pt>
    <dgm:pt modelId="{350006E1-45F4-48C0-B65F-E9D7F921C7DE}">
      <dgm:prSet custT="1">
        <dgm:style>
          <a:lnRef idx="0">
            <a:schemeClr val="accent4"/>
          </a:lnRef>
          <a:fillRef idx="3">
            <a:schemeClr val="accent4"/>
          </a:fillRef>
          <a:effectRef idx="3">
            <a:schemeClr val="accent4"/>
          </a:effectRef>
          <a:fontRef idx="minor">
            <a:schemeClr val="lt1"/>
          </a:fontRef>
        </dgm:style>
      </dgm:prSet>
      <dgm:spPr>
        <a:solidFill>
          <a:schemeClr val="accent3"/>
        </a:solidFill>
        <a:ln/>
        <a:scene3d>
          <a:camera prst="orthographicFront">
            <a:rot lat="0" lon="0" rev="0"/>
          </a:camera>
          <a:lightRig rig="threePt" dir="t">
            <a:rot lat="0" lon="0" rev="1200000"/>
          </a:lightRig>
        </a:scene3d>
        <a:sp3d/>
      </dgm:spPr>
      <dgm:t>
        <a:bodyPr/>
        <a:lstStyle/>
        <a:p>
          <a:r>
            <a:rPr lang="en-US" sz="500" dirty="0">
              <a:solidFill>
                <a:srgbClr val="013F80"/>
              </a:solidFill>
              <a:latin typeface="Arial Narrow" panose="020B0606020202030204" pitchFamily="34" charset="0"/>
            </a:rPr>
            <a:t>Food and Nutrition </a:t>
          </a:r>
          <a:r>
            <a:rPr lang="en-US" sz="500" dirty="0" smtClean="0">
              <a:solidFill>
                <a:srgbClr val="013F80"/>
              </a:solidFill>
              <a:latin typeface="Arial Narrow" panose="020B0606020202030204" pitchFamily="34" charset="0"/>
            </a:rPr>
            <a:t>Assistance </a:t>
          </a:r>
          <a:endParaRPr lang="en-US" sz="500" dirty="0">
            <a:solidFill>
              <a:srgbClr val="013F80"/>
            </a:solidFill>
            <a:latin typeface="Arial Narrow" panose="020B0606020202030204" pitchFamily="34" charset="0"/>
          </a:endParaRPr>
        </a:p>
      </dgm:t>
    </dgm:pt>
    <dgm:pt modelId="{E947205F-5824-4DC2-A447-29D933BC95C6}" type="parTrans" cxnId="{E77F23D4-3479-4E29-AFD2-4A8B951838D7}">
      <dgm:prSet>
        <dgm:style>
          <a:lnRef idx="3">
            <a:schemeClr val="dk1"/>
          </a:lnRef>
          <a:fillRef idx="0">
            <a:schemeClr val="dk1"/>
          </a:fillRef>
          <a:effectRef idx="2">
            <a:schemeClr val="dk1"/>
          </a:effectRef>
          <a:fontRef idx="minor">
            <a:schemeClr val="tx1"/>
          </a:fontRef>
        </dgm:style>
      </dgm:prSet>
      <dgm:spPr>
        <a:ln w="12700" cmpd="sng"/>
        <a:effectLst/>
      </dgm:spPr>
      <dgm:t>
        <a:bodyPr/>
        <a:lstStyle/>
        <a:p>
          <a:endParaRPr lang="en-US"/>
        </a:p>
      </dgm:t>
    </dgm:pt>
    <dgm:pt modelId="{7F957121-4418-4F4B-BA1E-5BC8BE3E4AC0}" type="sibTrans" cxnId="{E77F23D4-3479-4E29-AFD2-4A8B951838D7}">
      <dgm:prSet/>
      <dgm:spPr/>
      <dgm:t>
        <a:bodyPr/>
        <a:lstStyle/>
        <a:p>
          <a:endParaRPr lang="en-US"/>
        </a:p>
      </dgm:t>
    </dgm:pt>
    <dgm:pt modelId="{C9299C2D-D77F-4B9A-AE57-9CB027C602F1}">
      <dgm:prSet custT="1">
        <dgm:style>
          <a:lnRef idx="0">
            <a:schemeClr val="accent4"/>
          </a:lnRef>
          <a:fillRef idx="3">
            <a:schemeClr val="accent4"/>
          </a:fillRef>
          <a:effectRef idx="3">
            <a:schemeClr val="accent4"/>
          </a:effectRef>
          <a:fontRef idx="minor">
            <a:schemeClr val="lt1"/>
          </a:fontRef>
        </dgm:style>
      </dgm:prSet>
      <dgm:spPr>
        <a:solidFill>
          <a:schemeClr val="accent3"/>
        </a:solidFill>
        <a:ln/>
        <a:scene3d>
          <a:camera prst="orthographicFront">
            <a:rot lat="0" lon="0" rev="0"/>
          </a:camera>
          <a:lightRig rig="threePt" dir="t">
            <a:rot lat="0" lon="0" rev="1200000"/>
          </a:lightRig>
        </a:scene3d>
        <a:sp3d/>
      </dgm:spPr>
      <dgm:t>
        <a:bodyPr/>
        <a:lstStyle/>
        <a:p>
          <a:r>
            <a:rPr lang="en-US" sz="500" dirty="0">
              <a:solidFill>
                <a:srgbClr val="013F80"/>
              </a:solidFill>
              <a:latin typeface="Arial Narrow" panose="020B0606020202030204" pitchFamily="34" charset="0"/>
            </a:rPr>
            <a:t>Survivor </a:t>
          </a:r>
          <a:r>
            <a:rPr lang="en-US" sz="500" dirty="0" smtClean="0">
              <a:solidFill>
                <a:srgbClr val="013F80"/>
              </a:solidFill>
              <a:latin typeface="Arial Narrow" panose="020B0606020202030204" pitchFamily="34" charset="0"/>
            </a:rPr>
            <a:t>Compensation </a:t>
          </a:r>
          <a:endParaRPr lang="en-US" sz="500" dirty="0">
            <a:solidFill>
              <a:srgbClr val="013F80"/>
            </a:solidFill>
            <a:latin typeface="Arial Narrow" panose="020B0606020202030204" pitchFamily="34" charset="0"/>
          </a:endParaRPr>
        </a:p>
      </dgm:t>
    </dgm:pt>
    <dgm:pt modelId="{66C9F86E-F38F-476C-AF70-567ABEB8B4AD}" type="parTrans" cxnId="{EC6DAD0A-9E86-4445-AD4B-757E451EC2FD}">
      <dgm:prSet>
        <dgm:style>
          <a:lnRef idx="3">
            <a:schemeClr val="dk1"/>
          </a:lnRef>
          <a:fillRef idx="0">
            <a:schemeClr val="dk1"/>
          </a:fillRef>
          <a:effectRef idx="2">
            <a:schemeClr val="dk1"/>
          </a:effectRef>
          <a:fontRef idx="minor">
            <a:schemeClr val="tx1"/>
          </a:fontRef>
        </dgm:style>
      </dgm:prSet>
      <dgm:spPr>
        <a:ln w="12700" cmpd="sng"/>
        <a:effectLst/>
      </dgm:spPr>
      <dgm:t>
        <a:bodyPr/>
        <a:lstStyle/>
        <a:p>
          <a:endParaRPr lang="en-US"/>
        </a:p>
      </dgm:t>
    </dgm:pt>
    <dgm:pt modelId="{2B92A01B-1648-438F-A110-517BEC08510B}" type="sibTrans" cxnId="{EC6DAD0A-9E86-4445-AD4B-757E451EC2FD}">
      <dgm:prSet/>
      <dgm:spPr/>
      <dgm:t>
        <a:bodyPr/>
        <a:lstStyle/>
        <a:p>
          <a:endParaRPr lang="en-US"/>
        </a:p>
      </dgm:t>
    </dgm:pt>
    <dgm:pt modelId="{7FCD8CF1-555F-4782-96AF-104E5B239155}">
      <dgm:prSet custT="1">
        <dgm:style>
          <a:lnRef idx="0">
            <a:schemeClr val="accent4"/>
          </a:lnRef>
          <a:fillRef idx="3">
            <a:schemeClr val="accent4"/>
          </a:fillRef>
          <a:effectRef idx="3">
            <a:schemeClr val="accent4"/>
          </a:effectRef>
          <a:fontRef idx="minor">
            <a:schemeClr val="lt1"/>
          </a:fontRef>
        </dgm:style>
      </dgm:prSet>
      <dgm:spPr>
        <a:solidFill>
          <a:schemeClr val="accent3"/>
        </a:solidFill>
        <a:ln/>
        <a:scene3d>
          <a:camera prst="orthographicFront">
            <a:rot lat="0" lon="0" rev="0"/>
          </a:camera>
          <a:lightRig rig="threePt" dir="t">
            <a:rot lat="0" lon="0" rev="1200000"/>
          </a:lightRig>
        </a:scene3d>
        <a:sp3d/>
      </dgm:spPr>
      <dgm:t>
        <a:bodyPr/>
        <a:lstStyle/>
        <a:p>
          <a:r>
            <a:rPr lang="en-US" sz="500" dirty="0">
              <a:solidFill>
                <a:srgbClr val="013F80"/>
              </a:solidFill>
              <a:latin typeface="Arial Narrow" panose="020B0606020202030204" pitchFamily="34" charset="0"/>
            </a:rPr>
            <a:t>Social Security Benefits	 </a:t>
          </a:r>
        </a:p>
      </dgm:t>
    </dgm:pt>
    <dgm:pt modelId="{7094AF08-5C55-470C-84B8-33B1C31B1550}" type="parTrans" cxnId="{1BB4106D-CA6B-4544-986A-87FDC26E5E37}">
      <dgm:prSet>
        <dgm:style>
          <a:lnRef idx="3">
            <a:schemeClr val="dk1"/>
          </a:lnRef>
          <a:fillRef idx="0">
            <a:schemeClr val="dk1"/>
          </a:fillRef>
          <a:effectRef idx="2">
            <a:schemeClr val="dk1"/>
          </a:effectRef>
          <a:fontRef idx="minor">
            <a:schemeClr val="tx1"/>
          </a:fontRef>
        </dgm:style>
      </dgm:prSet>
      <dgm:spPr>
        <a:ln w="12700" cmpd="sng"/>
        <a:effectLst/>
      </dgm:spPr>
      <dgm:t>
        <a:bodyPr/>
        <a:lstStyle/>
        <a:p>
          <a:endParaRPr lang="en-US"/>
        </a:p>
      </dgm:t>
    </dgm:pt>
    <dgm:pt modelId="{1C0D185D-3F0F-4DCB-9EEA-7A42F0448E98}" type="sibTrans" cxnId="{1BB4106D-CA6B-4544-986A-87FDC26E5E37}">
      <dgm:prSet/>
      <dgm:spPr/>
      <dgm:t>
        <a:bodyPr/>
        <a:lstStyle/>
        <a:p>
          <a:endParaRPr lang="en-US"/>
        </a:p>
      </dgm:t>
    </dgm:pt>
    <dgm:pt modelId="{08B2F10B-F62E-418F-8462-BD5BCB5D4AD4}">
      <dgm:prSet custT="1">
        <dgm:style>
          <a:lnRef idx="0">
            <a:schemeClr val="accent4"/>
          </a:lnRef>
          <a:fillRef idx="3">
            <a:schemeClr val="accent4"/>
          </a:fillRef>
          <a:effectRef idx="3">
            <a:schemeClr val="accent4"/>
          </a:effectRef>
          <a:fontRef idx="minor">
            <a:schemeClr val="lt1"/>
          </a:fontRef>
        </dgm:style>
      </dgm:prSet>
      <dgm:spPr>
        <a:solidFill>
          <a:schemeClr val="accent3"/>
        </a:solidFill>
        <a:ln/>
        <a:scene3d>
          <a:camera prst="orthographicFront">
            <a:rot lat="0" lon="0" rev="0"/>
          </a:camera>
          <a:lightRig rig="threePt" dir="t">
            <a:rot lat="0" lon="0" rev="1200000"/>
          </a:lightRig>
        </a:scene3d>
        <a:sp3d/>
      </dgm:spPr>
      <dgm:t>
        <a:bodyPr/>
        <a:lstStyle/>
        <a:p>
          <a:r>
            <a:rPr lang="en-US" sz="500" dirty="0">
              <a:solidFill>
                <a:srgbClr val="013F80"/>
              </a:solidFill>
              <a:latin typeface="Arial Narrow" panose="020B0606020202030204" pitchFamily="34" charset="0"/>
            </a:rPr>
            <a:t>Social Security Beneficiary </a:t>
          </a:r>
          <a:r>
            <a:rPr lang="en-US" sz="500" dirty="0" smtClean="0">
              <a:solidFill>
                <a:srgbClr val="013F80"/>
              </a:solidFill>
              <a:latin typeface="Arial Narrow" panose="020B0606020202030204" pitchFamily="34" charset="0"/>
            </a:rPr>
            <a:t>&amp;</a:t>
          </a:r>
          <a:br>
            <a:rPr lang="en-US" sz="500" dirty="0" smtClean="0">
              <a:solidFill>
                <a:srgbClr val="013F80"/>
              </a:solidFill>
              <a:latin typeface="Arial Narrow" panose="020B0606020202030204" pitchFamily="34" charset="0"/>
            </a:rPr>
          </a:br>
          <a:r>
            <a:rPr lang="en-US" sz="500" dirty="0" smtClean="0">
              <a:solidFill>
                <a:srgbClr val="013F80"/>
              </a:solidFill>
              <a:latin typeface="Arial Narrow" panose="020B0606020202030204" pitchFamily="34" charset="0"/>
            </a:rPr>
            <a:t>Earnings Records</a:t>
          </a:r>
          <a:endParaRPr lang="en-US" sz="500" dirty="0">
            <a:solidFill>
              <a:srgbClr val="013F80"/>
            </a:solidFill>
            <a:latin typeface="Arial Narrow" panose="020B0606020202030204" pitchFamily="34" charset="0"/>
          </a:endParaRPr>
        </a:p>
      </dgm:t>
    </dgm:pt>
    <dgm:pt modelId="{7268B85C-00BB-4C91-A111-0E8DAA269599}" type="parTrans" cxnId="{CA3E8D8E-D27C-4696-9E01-42D6DEBF6D90}">
      <dgm:prSet>
        <dgm:style>
          <a:lnRef idx="3">
            <a:schemeClr val="dk1"/>
          </a:lnRef>
          <a:fillRef idx="0">
            <a:schemeClr val="dk1"/>
          </a:fillRef>
          <a:effectRef idx="2">
            <a:schemeClr val="dk1"/>
          </a:effectRef>
          <a:fontRef idx="minor">
            <a:schemeClr val="tx1"/>
          </a:fontRef>
        </dgm:style>
      </dgm:prSet>
      <dgm:spPr>
        <a:ln w="12700" cmpd="sng"/>
        <a:effectLst/>
      </dgm:spPr>
      <dgm:t>
        <a:bodyPr/>
        <a:lstStyle/>
        <a:p>
          <a:endParaRPr lang="en-US"/>
        </a:p>
      </dgm:t>
    </dgm:pt>
    <dgm:pt modelId="{94CF528D-FD4E-4FDE-9826-AC077BB1836B}" type="sibTrans" cxnId="{CA3E8D8E-D27C-4696-9E01-42D6DEBF6D90}">
      <dgm:prSet/>
      <dgm:spPr/>
      <dgm:t>
        <a:bodyPr/>
        <a:lstStyle/>
        <a:p>
          <a:endParaRPr lang="en-US"/>
        </a:p>
      </dgm:t>
    </dgm:pt>
    <dgm:pt modelId="{B0390BA0-1004-469F-823A-BDA21F499245}">
      <dgm:prSet custT="1">
        <dgm:style>
          <a:lnRef idx="0">
            <a:schemeClr val="accent4"/>
          </a:lnRef>
          <a:fillRef idx="3">
            <a:schemeClr val="accent4"/>
          </a:fillRef>
          <a:effectRef idx="3">
            <a:schemeClr val="accent4"/>
          </a:effectRef>
          <a:fontRef idx="minor">
            <a:schemeClr val="lt1"/>
          </a:fontRef>
        </dgm:style>
      </dgm:prSet>
      <dgm:spPr>
        <a:solidFill>
          <a:schemeClr val="accent3"/>
        </a:solidFill>
        <a:ln/>
        <a:scene3d>
          <a:camera prst="orthographicFront">
            <a:rot lat="0" lon="0" rev="0"/>
          </a:camera>
          <a:lightRig rig="threePt" dir="t">
            <a:rot lat="0" lon="0" rev="1200000"/>
          </a:lightRig>
        </a:scene3d>
        <a:sp3d/>
      </dgm:spPr>
      <dgm:t>
        <a:bodyPr/>
        <a:lstStyle/>
        <a:p>
          <a:r>
            <a:rPr lang="en-US" sz="500" dirty="0">
              <a:solidFill>
                <a:srgbClr val="013F80"/>
              </a:solidFill>
              <a:latin typeface="Arial Narrow" panose="020B0606020202030204" pitchFamily="34" charset="0"/>
            </a:rPr>
            <a:t>Veteran </a:t>
          </a:r>
          <a:r>
            <a:rPr lang="en-US" sz="500" dirty="0" smtClean="0">
              <a:solidFill>
                <a:srgbClr val="013F80"/>
              </a:solidFill>
              <a:latin typeface="Arial Narrow" panose="020B0606020202030204" pitchFamily="34" charset="0"/>
            </a:rPr>
            <a:t>Benefits</a:t>
          </a:r>
          <a:br>
            <a:rPr lang="en-US" sz="500" dirty="0" smtClean="0">
              <a:solidFill>
                <a:srgbClr val="013F80"/>
              </a:solidFill>
              <a:latin typeface="Arial Narrow" panose="020B0606020202030204" pitchFamily="34" charset="0"/>
            </a:rPr>
          </a:br>
          <a:r>
            <a:rPr lang="en-US" sz="500" dirty="0" smtClean="0">
              <a:solidFill>
                <a:srgbClr val="013F80"/>
              </a:solidFill>
              <a:latin typeface="Arial Narrow" panose="020B0606020202030204" pitchFamily="34" charset="0"/>
            </a:rPr>
            <a:t>&amp; Services</a:t>
          </a:r>
          <a:endParaRPr lang="en-US" sz="500" dirty="0">
            <a:solidFill>
              <a:srgbClr val="013F80"/>
            </a:solidFill>
            <a:latin typeface="Arial Narrow" panose="020B0606020202030204" pitchFamily="34" charset="0"/>
          </a:endParaRPr>
        </a:p>
      </dgm:t>
    </dgm:pt>
    <dgm:pt modelId="{5F4D9EAD-F60D-4777-AE54-E638EE1B6FA8}" type="parTrans" cxnId="{A0CE31FE-54FB-4A7C-BD2E-483ACA1230FC}">
      <dgm:prSet>
        <dgm:style>
          <a:lnRef idx="3">
            <a:schemeClr val="dk1"/>
          </a:lnRef>
          <a:fillRef idx="0">
            <a:schemeClr val="dk1"/>
          </a:fillRef>
          <a:effectRef idx="2">
            <a:schemeClr val="dk1"/>
          </a:effectRef>
          <a:fontRef idx="minor">
            <a:schemeClr val="tx1"/>
          </a:fontRef>
        </dgm:style>
      </dgm:prSet>
      <dgm:spPr>
        <a:ln w="12700" cmpd="sng"/>
        <a:effectLst/>
      </dgm:spPr>
      <dgm:t>
        <a:bodyPr/>
        <a:lstStyle/>
        <a:p>
          <a:endParaRPr lang="en-US"/>
        </a:p>
      </dgm:t>
    </dgm:pt>
    <dgm:pt modelId="{EDCD27FD-2959-4B26-B2D1-C245B2756886}" type="sibTrans" cxnId="{A0CE31FE-54FB-4A7C-BD2E-483ACA1230FC}">
      <dgm:prSet/>
      <dgm:spPr/>
      <dgm:t>
        <a:bodyPr/>
        <a:lstStyle/>
        <a:p>
          <a:endParaRPr lang="en-US"/>
        </a:p>
      </dgm:t>
    </dgm:pt>
    <dgm:pt modelId="{3DCCCB7A-1469-4F44-8DE7-3460CC6440A2}">
      <dgm:prSet custT="1">
        <dgm:style>
          <a:lnRef idx="0">
            <a:schemeClr val="accent4"/>
          </a:lnRef>
          <a:fillRef idx="3">
            <a:schemeClr val="accent4"/>
          </a:fillRef>
          <a:effectRef idx="3">
            <a:schemeClr val="accent4"/>
          </a:effectRef>
          <a:fontRef idx="minor">
            <a:schemeClr val="lt1"/>
          </a:fontRef>
        </dgm:style>
      </dgm:prSet>
      <dgm:spPr>
        <a:solidFill>
          <a:schemeClr val="accent3"/>
        </a:solidFill>
        <a:ln/>
        <a:scene3d>
          <a:camera prst="orthographicFront">
            <a:rot lat="0" lon="0" rev="0"/>
          </a:camera>
          <a:lightRig rig="threePt" dir="t">
            <a:rot lat="0" lon="0" rev="1200000"/>
          </a:lightRig>
        </a:scene3d>
        <a:sp3d/>
      </dgm:spPr>
      <dgm:t>
        <a:bodyPr/>
        <a:lstStyle/>
        <a:p>
          <a:r>
            <a:rPr lang="en-US" sz="500" b="0" i="0" u="none" dirty="0" smtClean="0">
              <a:solidFill>
                <a:srgbClr val="013F80"/>
              </a:solidFill>
              <a:latin typeface="Arial Narrow" panose="020B0606020202030204" pitchFamily="34" charset="0"/>
            </a:rPr>
            <a:t>Vocational Rehabilitation</a:t>
          </a:r>
          <a:endParaRPr lang="en-US" sz="500" dirty="0">
            <a:solidFill>
              <a:srgbClr val="013F80"/>
            </a:solidFill>
            <a:latin typeface="Arial Narrow" panose="020B0606020202030204" pitchFamily="34" charset="0"/>
          </a:endParaRPr>
        </a:p>
      </dgm:t>
    </dgm:pt>
    <dgm:pt modelId="{648D6034-349C-46D7-BFBF-BC83F4ABC048}" type="parTrans" cxnId="{7CE82C40-D5CE-4E0D-99B3-FD271D9E86F3}">
      <dgm:prSet>
        <dgm:style>
          <a:lnRef idx="3">
            <a:schemeClr val="dk1"/>
          </a:lnRef>
          <a:fillRef idx="0">
            <a:schemeClr val="dk1"/>
          </a:fillRef>
          <a:effectRef idx="2">
            <a:schemeClr val="dk1"/>
          </a:effectRef>
          <a:fontRef idx="minor">
            <a:schemeClr val="tx1"/>
          </a:fontRef>
        </dgm:style>
      </dgm:prSet>
      <dgm:spPr>
        <a:ln w="12700" cmpd="sng"/>
        <a:effectLst/>
      </dgm:spPr>
      <dgm:t>
        <a:bodyPr/>
        <a:lstStyle/>
        <a:p>
          <a:endParaRPr lang="en-US"/>
        </a:p>
      </dgm:t>
    </dgm:pt>
    <dgm:pt modelId="{5064F5A3-8949-44F5-B4D5-D224022FEFB3}" type="sibTrans" cxnId="{7CE82C40-D5CE-4E0D-99B3-FD271D9E86F3}">
      <dgm:prSet/>
      <dgm:spPr/>
      <dgm:t>
        <a:bodyPr/>
        <a:lstStyle/>
        <a:p>
          <a:endParaRPr lang="en-US"/>
        </a:p>
      </dgm:t>
    </dgm:pt>
    <dgm:pt modelId="{A5BEF6E1-4272-482A-A153-A4F59942BB9D}">
      <dgm:prSet custT="1">
        <dgm:style>
          <a:lnRef idx="0">
            <a:schemeClr val="accent4"/>
          </a:lnRef>
          <a:fillRef idx="3">
            <a:schemeClr val="accent4"/>
          </a:fillRef>
          <a:effectRef idx="3">
            <a:schemeClr val="accent4"/>
          </a:effectRef>
          <a:fontRef idx="minor">
            <a:schemeClr val="lt1"/>
          </a:fontRef>
        </dgm:style>
      </dgm:prSet>
      <dgm:spPr>
        <a:solidFill>
          <a:schemeClr val="accent3"/>
        </a:solidFill>
        <a:ln/>
        <a:scene3d>
          <a:camera prst="orthographicFront">
            <a:rot lat="0" lon="0" rev="0"/>
          </a:camera>
          <a:lightRig rig="threePt" dir="t">
            <a:rot lat="0" lon="0" rev="1200000"/>
          </a:lightRig>
        </a:scene3d>
        <a:sp3d/>
      </dgm:spPr>
      <dgm:t>
        <a:bodyPr/>
        <a:lstStyle/>
        <a:p>
          <a:r>
            <a:rPr lang="en-US" sz="500" b="0" i="0" u="none" dirty="0" smtClean="0">
              <a:solidFill>
                <a:srgbClr val="013F80"/>
              </a:solidFill>
              <a:latin typeface="Arial Narrow" panose="020B0606020202030204" pitchFamily="34" charset="0"/>
            </a:rPr>
            <a:t>Social Security </a:t>
          </a:r>
          <a:r>
            <a:rPr lang="en-US" sz="500" dirty="0" smtClean="0">
              <a:solidFill>
                <a:srgbClr val="013F80"/>
              </a:solidFill>
              <a:latin typeface="Arial Narrow" panose="020B0606020202030204" pitchFamily="34" charset="0"/>
            </a:rPr>
            <a:t>Identification</a:t>
          </a:r>
          <a:r>
            <a:rPr lang="en-US" sz="500" b="0" i="0" u="none" dirty="0" smtClean="0">
              <a:solidFill>
                <a:srgbClr val="013F80"/>
              </a:solidFill>
              <a:latin typeface="Arial Narrow" panose="020B0606020202030204" pitchFamily="34" charset="0"/>
            </a:rPr>
            <a:t> Management</a:t>
          </a:r>
          <a:endParaRPr lang="en-US" sz="500" dirty="0">
            <a:solidFill>
              <a:srgbClr val="013F80"/>
            </a:solidFill>
            <a:latin typeface="Arial Narrow" panose="020B0606020202030204" pitchFamily="34" charset="0"/>
          </a:endParaRPr>
        </a:p>
      </dgm:t>
    </dgm:pt>
    <dgm:pt modelId="{FE2820D1-7437-47A8-82E4-35E1B1EA5D33}" type="parTrans" cxnId="{CAD9F414-8E14-4A34-879F-E8060B986297}">
      <dgm:prSet>
        <dgm:style>
          <a:lnRef idx="3">
            <a:schemeClr val="dk1"/>
          </a:lnRef>
          <a:fillRef idx="0">
            <a:schemeClr val="dk1"/>
          </a:fillRef>
          <a:effectRef idx="2">
            <a:schemeClr val="dk1"/>
          </a:effectRef>
          <a:fontRef idx="minor">
            <a:schemeClr val="tx1"/>
          </a:fontRef>
        </dgm:style>
      </dgm:prSet>
      <dgm:spPr>
        <a:ln w="12700" cmpd="sng"/>
        <a:effectLst/>
      </dgm:spPr>
      <dgm:t>
        <a:bodyPr/>
        <a:lstStyle/>
        <a:p>
          <a:endParaRPr lang="en-US"/>
        </a:p>
      </dgm:t>
    </dgm:pt>
    <dgm:pt modelId="{A777A214-0E84-4494-A299-6B5819A8E1B1}" type="sibTrans" cxnId="{CAD9F414-8E14-4A34-879F-E8060B986297}">
      <dgm:prSet/>
      <dgm:spPr/>
      <dgm:t>
        <a:bodyPr/>
        <a:lstStyle/>
        <a:p>
          <a:endParaRPr lang="en-US"/>
        </a:p>
      </dgm:t>
    </dgm:pt>
    <dgm:pt modelId="{79241B8E-04C9-45F4-BC25-CAEBB7FD4AB4}" type="pres">
      <dgm:prSet presAssocID="{F971DD92-3A36-480C-B1A3-8884965C43E5}" presName="hierChild1" presStyleCnt="0">
        <dgm:presLayoutVars>
          <dgm:orgChart val="1"/>
          <dgm:chPref val="1"/>
          <dgm:dir/>
          <dgm:animOne val="branch"/>
          <dgm:animLvl val="lvl"/>
          <dgm:resizeHandles/>
        </dgm:presLayoutVars>
      </dgm:prSet>
      <dgm:spPr/>
      <dgm:t>
        <a:bodyPr/>
        <a:lstStyle/>
        <a:p>
          <a:endParaRPr lang="en-US"/>
        </a:p>
      </dgm:t>
    </dgm:pt>
    <dgm:pt modelId="{B59D6D51-FBB7-4501-A564-D2CE58FE7933}" type="pres">
      <dgm:prSet presAssocID="{72E1347E-D1EF-4377-B9CC-80851785A4EA}" presName="hierRoot1" presStyleCnt="0">
        <dgm:presLayoutVars>
          <dgm:hierBranch val="init"/>
        </dgm:presLayoutVars>
      </dgm:prSet>
      <dgm:spPr/>
    </dgm:pt>
    <dgm:pt modelId="{BE69DA38-C17E-43AB-A7A7-92D1CB78CA57}" type="pres">
      <dgm:prSet presAssocID="{72E1347E-D1EF-4377-B9CC-80851785A4EA}" presName="rootComposite1" presStyleCnt="0"/>
      <dgm:spPr/>
    </dgm:pt>
    <dgm:pt modelId="{49EDC6D9-6174-477D-A616-1E980BF3FA75}" type="pres">
      <dgm:prSet presAssocID="{72E1347E-D1EF-4377-B9CC-80851785A4EA}" presName="rootText1" presStyleLbl="node0" presStyleIdx="0" presStyleCnt="1" custScaleX="420433" custScaleY="168805" custLinFactX="-131020" custLinFactY="-363291" custLinFactNeighborX="-200000" custLinFactNeighborY="-400000">
        <dgm:presLayoutVars>
          <dgm:chPref val="3"/>
        </dgm:presLayoutVars>
      </dgm:prSet>
      <dgm:spPr/>
      <dgm:t>
        <a:bodyPr/>
        <a:lstStyle/>
        <a:p>
          <a:endParaRPr lang="en-US"/>
        </a:p>
      </dgm:t>
    </dgm:pt>
    <dgm:pt modelId="{F13F2289-DAD9-472A-A3CA-21D8EE2AAD6D}" type="pres">
      <dgm:prSet presAssocID="{72E1347E-D1EF-4377-B9CC-80851785A4EA}" presName="rootConnector1" presStyleLbl="node1" presStyleIdx="0" presStyleCnt="0"/>
      <dgm:spPr/>
      <dgm:t>
        <a:bodyPr/>
        <a:lstStyle/>
        <a:p>
          <a:endParaRPr lang="en-US"/>
        </a:p>
      </dgm:t>
    </dgm:pt>
    <dgm:pt modelId="{27283877-AB3B-47F7-8927-2BA4259A656A}" type="pres">
      <dgm:prSet presAssocID="{72E1347E-D1EF-4377-B9CC-80851785A4EA}" presName="hierChild2" presStyleCnt="0"/>
      <dgm:spPr/>
    </dgm:pt>
    <dgm:pt modelId="{B00707D7-8013-4E0C-8838-289A928B9839}" type="pres">
      <dgm:prSet presAssocID="{37345437-A2F7-4919-8F7A-333BBB1401C8}" presName="Name37" presStyleLbl="parChTrans1D2" presStyleIdx="0" presStyleCnt="21"/>
      <dgm:spPr/>
      <dgm:t>
        <a:bodyPr/>
        <a:lstStyle/>
        <a:p>
          <a:endParaRPr lang="en-US"/>
        </a:p>
      </dgm:t>
    </dgm:pt>
    <dgm:pt modelId="{66013817-7875-4891-8AF5-FAEA69D3E6F4}" type="pres">
      <dgm:prSet presAssocID="{0CD758E6-4D6B-4958-95ED-3587C01F6716}" presName="hierRoot2" presStyleCnt="0">
        <dgm:presLayoutVars>
          <dgm:hierBranch val="init"/>
        </dgm:presLayoutVars>
      </dgm:prSet>
      <dgm:spPr/>
    </dgm:pt>
    <dgm:pt modelId="{88BE290C-24C9-434E-AA00-196A3AEA18F1}" type="pres">
      <dgm:prSet presAssocID="{0CD758E6-4D6B-4958-95ED-3587C01F6716}" presName="rootComposite" presStyleCnt="0"/>
      <dgm:spPr/>
    </dgm:pt>
    <dgm:pt modelId="{8F9FFFAC-1E78-4C2E-989A-A31858D9B342}" type="pres">
      <dgm:prSet presAssocID="{0CD758E6-4D6B-4958-95ED-3587C01F6716}" presName="rootText" presStyleLbl="node2" presStyleIdx="0" presStyleCnt="21" custLinFactY="-152735" custLinFactNeighborX="61548" custLinFactNeighborY="-200000">
        <dgm:presLayoutVars>
          <dgm:chPref val="3"/>
        </dgm:presLayoutVars>
      </dgm:prSet>
      <dgm:spPr/>
      <dgm:t>
        <a:bodyPr/>
        <a:lstStyle/>
        <a:p>
          <a:endParaRPr lang="en-US"/>
        </a:p>
      </dgm:t>
    </dgm:pt>
    <dgm:pt modelId="{0F07D8E1-CCB4-40AC-8B08-964C54C46E60}" type="pres">
      <dgm:prSet presAssocID="{0CD758E6-4D6B-4958-95ED-3587C01F6716}" presName="rootConnector" presStyleLbl="node2" presStyleIdx="0" presStyleCnt="21"/>
      <dgm:spPr/>
      <dgm:t>
        <a:bodyPr/>
        <a:lstStyle/>
        <a:p>
          <a:endParaRPr lang="en-US"/>
        </a:p>
      </dgm:t>
    </dgm:pt>
    <dgm:pt modelId="{D0DC338A-1DEF-43A1-BE23-BB1834199C5E}" type="pres">
      <dgm:prSet presAssocID="{0CD758E6-4D6B-4958-95ED-3587C01F6716}" presName="hierChild4" presStyleCnt="0"/>
      <dgm:spPr/>
    </dgm:pt>
    <dgm:pt modelId="{55F2C255-0B3A-4373-BCCA-069BE6665955}" type="pres">
      <dgm:prSet presAssocID="{0CD758E6-4D6B-4958-95ED-3587C01F6716}" presName="hierChild5" presStyleCnt="0"/>
      <dgm:spPr/>
    </dgm:pt>
    <dgm:pt modelId="{95ED3D88-7B8F-4E31-892A-FEED59209941}" type="pres">
      <dgm:prSet presAssocID="{E11C9EE2-60BD-4F31-A634-713C0CBC82D9}" presName="Name37" presStyleLbl="parChTrans1D2" presStyleIdx="1" presStyleCnt="21"/>
      <dgm:spPr/>
      <dgm:t>
        <a:bodyPr/>
        <a:lstStyle/>
        <a:p>
          <a:endParaRPr lang="en-US"/>
        </a:p>
      </dgm:t>
    </dgm:pt>
    <dgm:pt modelId="{B303F478-734B-4321-B045-F439A7D00287}" type="pres">
      <dgm:prSet presAssocID="{C24CB0FF-229C-46DA-9AF9-1EC918A582E9}" presName="hierRoot2" presStyleCnt="0">
        <dgm:presLayoutVars>
          <dgm:hierBranch val="init"/>
        </dgm:presLayoutVars>
      </dgm:prSet>
      <dgm:spPr/>
    </dgm:pt>
    <dgm:pt modelId="{F0465A83-FD60-476E-8235-41B2D7415EC0}" type="pres">
      <dgm:prSet presAssocID="{C24CB0FF-229C-46DA-9AF9-1EC918A582E9}" presName="rootComposite" presStyleCnt="0"/>
      <dgm:spPr/>
    </dgm:pt>
    <dgm:pt modelId="{29B17754-FE91-45FF-8056-8CE6C3F200C4}" type="pres">
      <dgm:prSet presAssocID="{C24CB0FF-229C-46DA-9AF9-1EC918A582E9}" presName="rootText" presStyleLbl="node2" presStyleIdx="1" presStyleCnt="21" custScaleY="179681" custLinFactY="-300000" custLinFactNeighborX="-41582" custLinFactNeighborY="-302370">
        <dgm:presLayoutVars>
          <dgm:chPref val="3"/>
        </dgm:presLayoutVars>
      </dgm:prSet>
      <dgm:spPr/>
      <dgm:t>
        <a:bodyPr/>
        <a:lstStyle/>
        <a:p>
          <a:endParaRPr lang="en-US"/>
        </a:p>
      </dgm:t>
    </dgm:pt>
    <dgm:pt modelId="{75D32E0C-77F8-4044-9560-2223719BE4FF}" type="pres">
      <dgm:prSet presAssocID="{C24CB0FF-229C-46DA-9AF9-1EC918A582E9}" presName="rootConnector" presStyleLbl="node2" presStyleIdx="1" presStyleCnt="21"/>
      <dgm:spPr/>
      <dgm:t>
        <a:bodyPr/>
        <a:lstStyle/>
        <a:p>
          <a:endParaRPr lang="en-US"/>
        </a:p>
      </dgm:t>
    </dgm:pt>
    <dgm:pt modelId="{575B1B45-A390-47B9-A0CC-2163029E38AD}" type="pres">
      <dgm:prSet presAssocID="{C24CB0FF-229C-46DA-9AF9-1EC918A582E9}" presName="hierChild4" presStyleCnt="0"/>
      <dgm:spPr/>
    </dgm:pt>
    <dgm:pt modelId="{81F291CF-1630-4ABC-9E6E-2894DBE232E9}" type="pres">
      <dgm:prSet presAssocID="{C24CB0FF-229C-46DA-9AF9-1EC918A582E9}" presName="hierChild5" presStyleCnt="0"/>
      <dgm:spPr/>
    </dgm:pt>
    <dgm:pt modelId="{59577C1B-6BD6-4256-BFCF-41C1F404D39D}" type="pres">
      <dgm:prSet presAssocID="{679D9945-33DB-471E-95F7-CEF1C7BCCCB9}" presName="Name37" presStyleLbl="parChTrans1D2" presStyleIdx="2" presStyleCnt="21"/>
      <dgm:spPr/>
      <dgm:t>
        <a:bodyPr/>
        <a:lstStyle/>
        <a:p>
          <a:endParaRPr lang="en-US"/>
        </a:p>
      </dgm:t>
    </dgm:pt>
    <dgm:pt modelId="{8A2321D3-D5C5-47D2-AA23-0F14A7E77774}" type="pres">
      <dgm:prSet presAssocID="{3371F11B-51A2-4564-BB04-B5F40B6AE631}" presName="hierRoot2" presStyleCnt="0">
        <dgm:presLayoutVars>
          <dgm:hierBranch val="init"/>
        </dgm:presLayoutVars>
      </dgm:prSet>
      <dgm:spPr/>
    </dgm:pt>
    <dgm:pt modelId="{B8C488D0-F5FC-4EA9-AE6F-0CB7AE276EC4}" type="pres">
      <dgm:prSet presAssocID="{3371F11B-51A2-4564-BB04-B5F40B6AE631}" presName="rootComposite" presStyleCnt="0"/>
      <dgm:spPr/>
    </dgm:pt>
    <dgm:pt modelId="{F306A776-FB98-4A1E-A920-1C408E31C7A0}" type="pres">
      <dgm:prSet presAssocID="{3371F11B-51A2-4564-BB04-B5F40B6AE631}" presName="rootText" presStyleLbl="node2" presStyleIdx="2" presStyleCnt="21" custScaleY="179681" custLinFactY="-300000" custLinFactNeighborX="-41582" custLinFactNeighborY="-302370">
        <dgm:presLayoutVars>
          <dgm:chPref val="3"/>
        </dgm:presLayoutVars>
      </dgm:prSet>
      <dgm:spPr/>
      <dgm:t>
        <a:bodyPr/>
        <a:lstStyle/>
        <a:p>
          <a:endParaRPr lang="en-US"/>
        </a:p>
      </dgm:t>
    </dgm:pt>
    <dgm:pt modelId="{6763637E-5D21-4852-8270-5EE9CF5201F7}" type="pres">
      <dgm:prSet presAssocID="{3371F11B-51A2-4564-BB04-B5F40B6AE631}" presName="rootConnector" presStyleLbl="node2" presStyleIdx="2" presStyleCnt="21"/>
      <dgm:spPr/>
      <dgm:t>
        <a:bodyPr/>
        <a:lstStyle/>
        <a:p>
          <a:endParaRPr lang="en-US"/>
        </a:p>
      </dgm:t>
    </dgm:pt>
    <dgm:pt modelId="{D1C56318-EBBB-4FF1-8490-2BF26057041C}" type="pres">
      <dgm:prSet presAssocID="{3371F11B-51A2-4564-BB04-B5F40B6AE631}" presName="hierChild4" presStyleCnt="0"/>
      <dgm:spPr/>
    </dgm:pt>
    <dgm:pt modelId="{C7574496-DC96-4A61-BCA4-0174C0F98DF7}" type="pres">
      <dgm:prSet presAssocID="{3371F11B-51A2-4564-BB04-B5F40B6AE631}" presName="hierChild5" presStyleCnt="0"/>
      <dgm:spPr/>
    </dgm:pt>
    <dgm:pt modelId="{85B6843F-41F7-47FC-8948-C083369D90CB}" type="pres">
      <dgm:prSet presAssocID="{A0714223-E3CE-4EFD-8CB0-A4EEE559F394}" presName="Name37" presStyleLbl="parChTrans1D2" presStyleIdx="3" presStyleCnt="21"/>
      <dgm:spPr/>
      <dgm:t>
        <a:bodyPr/>
        <a:lstStyle/>
        <a:p>
          <a:endParaRPr lang="en-US"/>
        </a:p>
      </dgm:t>
    </dgm:pt>
    <dgm:pt modelId="{F13DE714-BCC4-475F-94BC-E110C17EA469}" type="pres">
      <dgm:prSet presAssocID="{6AD8E1A0-645E-4B8E-9A3A-D7B148699390}" presName="hierRoot2" presStyleCnt="0">
        <dgm:presLayoutVars>
          <dgm:hierBranch val="init"/>
        </dgm:presLayoutVars>
      </dgm:prSet>
      <dgm:spPr/>
    </dgm:pt>
    <dgm:pt modelId="{B404C7CC-FF61-4042-8342-B141849BD282}" type="pres">
      <dgm:prSet presAssocID="{6AD8E1A0-645E-4B8E-9A3A-D7B148699390}" presName="rootComposite" presStyleCnt="0"/>
      <dgm:spPr/>
    </dgm:pt>
    <dgm:pt modelId="{40755987-C150-46F7-8D8B-F8E444C2EEC2}" type="pres">
      <dgm:prSet presAssocID="{6AD8E1A0-645E-4B8E-9A3A-D7B148699390}" presName="rootText" presStyleLbl="node2" presStyleIdx="3" presStyleCnt="21" custScaleY="179681" custLinFactY="-300000" custLinFactNeighborX="-41582" custLinFactNeighborY="-302370">
        <dgm:presLayoutVars>
          <dgm:chPref val="3"/>
        </dgm:presLayoutVars>
      </dgm:prSet>
      <dgm:spPr/>
      <dgm:t>
        <a:bodyPr/>
        <a:lstStyle/>
        <a:p>
          <a:endParaRPr lang="en-US"/>
        </a:p>
      </dgm:t>
    </dgm:pt>
    <dgm:pt modelId="{AF598896-DFE0-4296-A642-B3F9A75C5D24}" type="pres">
      <dgm:prSet presAssocID="{6AD8E1A0-645E-4B8E-9A3A-D7B148699390}" presName="rootConnector" presStyleLbl="node2" presStyleIdx="3" presStyleCnt="21"/>
      <dgm:spPr/>
      <dgm:t>
        <a:bodyPr/>
        <a:lstStyle/>
        <a:p>
          <a:endParaRPr lang="en-US"/>
        </a:p>
      </dgm:t>
    </dgm:pt>
    <dgm:pt modelId="{33597230-0C42-4876-8A9E-237EA4F6DCC6}" type="pres">
      <dgm:prSet presAssocID="{6AD8E1A0-645E-4B8E-9A3A-D7B148699390}" presName="hierChild4" presStyleCnt="0"/>
      <dgm:spPr/>
    </dgm:pt>
    <dgm:pt modelId="{860D0DD0-6E16-4B82-930D-B620E351E934}" type="pres">
      <dgm:prSet presAssocID="{6AD8E1A0-645E-4B8E-9A3A-D7B148699390}" presName="hierChild5" presStyleCnt="0"/>
      <dgm:spPr/>
    </dgm:pt>
    <dgm:pt modelId="{82377DA7-6A83-4648-833E-C61AB9A8FFCE}" type="pres">
      <dgm:prSet presAssocID="{53D3BB8B-86CD-427E-A4BD-DCA5B95D3B3B}" presName="Name37" presStyleLbl="parChTrans1D2" presStyleIdx="4" presStyleCnt="21"/>
      <dgm:spPr/>
      <dgm:t>
        <a:bodyPr/>
        <a:lstStyle/>
        <a:p>
          <a:endParaRPr lang="en-US"/>
        </a:p>
      </dgm:t>
    </dgm:pt>
    <dgm:pt modelId="{8FB2BA76-546B-4638-9D2B-CB25BCF597BA}" type="pres">
      <dgm:prSet presAssocID="{E62ACD22-ECF4-430A-962D-8C5F53A23CBE}" presName="hierRoot2" presStyleCnt="0">
        <dgm:presLayoutVars>
          <dgm:hierBranch val="init"/>
        </dgm:presLayoutVars>
      </dgm:prSet>
      <dgm:spPr/>
    </dgm:pt>
    <dgm:pt modelId="{E7A04F3E-8297-4C05-8587-7469C7B9369F}" type="pres">
      <dgm:prSet presAssocID="{E62ACD22-ECF4-430A-962D-8C5F53A23CBE}" presName="rootComposite" presStyleCnt="0"/>
      <dgm:spPr/>
    </dgm:pt>
    <dgm:pt modelId="{F60275FE-080E-478A-A2E1-4B82AC771EFD}" type="pres">
      <dgm:prSet presAssocID="{E62ACD22-ECF4-430A-962D-8C5F53A23CBE}" presName="rootText" presStyleLbl="node2" presStyleIdx="4" presStyleCnt="21" custScaleY="179681" custLinFactY="-300000" custLinFactNeighborX="78647" custLinFactNeighborY="-302370">
        <dgm:presLayoutVars>
          <dgm:chPref val="3"/>
        </dgm:presLayoutVars>
      </dgm:prSet>
      <dgm:spPr/>
      <dgm:t>
        <a:bodyPr/>
        <a:lstStyle/>
        <a:p>
          <a:endParaRPr lang="en-US"/>
        </a:p>
      </dgm:t>
    </dgm:pt>
    <dgm:pt modelId="{88A97ED6-26DC-49BF-A726-70A4341A96C5}" type="pres">
      <dgm:prSet presAssocID="{E62ACD22-ECF4-430A-962D-8C5F53A23CBE}" presName="rootConnector" presStyleLbl="node2" presStyleIdx="4" presStyleCnt="21"/>
      <dgm:spPr/>
      <dgm:t>
        <a:bodyPr/>
        <a:lstStyle/>
        <a:p>
          <a:endParaRPr lang="en-US"/>
        </a:p>
      </dgm:t>
    </dgm:pt>
    <dgm:pt modelId="{A13E0566-5BB4-4E8A-9906-DFA22E189EEF}" type="pres">
      <dgm:prSet presAssocID="{E62ACD22-ECF4-430A-962D-8C5F53A23CBE}" presName="hierChild4" presStyleCnt="0"/>
      <dgm:spPr/>
    </dgm:pt>
    <dgm:pt modelId="{7E219710-1814-4593-9EE2-2F83289F161D}" type="pres">
      <dgm:prSet presAssocID="{E62ACD22-ECF4-430A-962D-8C5F53A23CBE}" presName="hierChild5" presStyleCnt="0"/>
      <dgm:spPr/>
    </dgm:pt>
    <dgm:pt modelId="{6AD17878-81E1-4754-BB13-781B81186076}" type="pres">
      <dgm:prSet presAssocID="{7102274A-6A93-4B6E-BEF8-82D7A3B6F4C1}" presName="Name37" presStyleLbl="parChTrans1D2" presStyleIdx="5" presStyleCnt="21"/>
      <dgm:spPr/>
      <dgm:t>
        <a:bodyPr/>
        <a:lstStyle/>
        <a:p>
          <a:endParaRPr lang="en-US"/>
        </a:p>
      </dgm:t>
    </dgm:pt>
    <dgm:pt modelId="{541B8AD8-C7DE-46D3-B99B-BB231C7EE546}" type="pres">
      <dgm:prSet presAssocID="{99709C9F-CDF0-4B3F-9F53-C637D27E36D8}" presName="hierRoot2" presStyleCnt="0">
        <dgm:presLayoutVars>
          <dgm:hierBranch val="init"/>
        </dgm:presLayoutVars>
      </dgm:prSet>
      <dgm:spPr/>
    </dgm:pt>
    <dgm:pt modelId="{DEFFC8D8-F8F3-420B-BEEF-2429BB8E489F}" type="pres">
      <dgm:prSet presAssocID="{99709C9F-CDF0-4B3F-9F53-C637D27E36D8}" presName="rootComposite" presStyleCnt="0"/>
      <dgm:spPr/>
    </dgm:pt>
    <dgm:pt modelId="{E9C2180F-65C8-418E-B99E-7F97049C9980}" type="pres">
      <dgm:prSet presAssocID="{99709C9F-CDF0-4B3F-9F53-C637D27E36D8}" presName="rootText" presStyleLbl="node2" presStyleIdx="5" presStyleCnt="21" custLinFactX="60155" custLinFactY="-152291" custLinFactNeighborX="100000" custLinFactNeighborY="-200000">
        <dgm:presLayoutVars>
          <dgm:chPref val="3"/>
        </dgm:presLayoutVars>
      </dgm:prSet>
      <dgm:spPr/>
      <dgm:t>
        <a:bodyPr/>
        <a:lstStyle/>
        <a:p>
          <a:endParaRPr lang="en-US"/>
        </a:p>
      </dgm:t>
    </dgm:pt>
    <dgm:pt modelId="{CA587702-C207-42AC-8C53-9774C6914B7B}" type="pres">
      <dgm:prSet presAssocID="{99709C9F-CDF0-4B3F-9F53-C637D27E36D8}" presName="rootConnector" presStyleLbl="node2" presStyleIdx="5" presStyleCnt="21"/>
      <dgm:spPr/>
      <dgm:t>
        <a:bodyPr/>
        <a:lstStyle/>
        <a:p>
          <a:endParaRPr lang="en-US"/>
        </a:p>
      </dgm:t>
    </dgm:pt>
    <dgm:pt modelId="{AFBA0251-0B16-4823-8E23-617BF5630E32}" type="pres">
      <dgm:prSet presAssocID="{99709C9F-CDF0-4B3F-9F53-C637D27E36D8}" presName="hierChild4" presStyleCnt="0"/>
      <dgm:spPr/>
    </dgm:pt>
    <dgm:pt modelId="{2A9AF800-BD12-47F5-AD7A-2664CF81883F}" type="pres">
      <dgm:prSet presAssocID="{99709C9F-CDF0-4B3F-9F53-C637D27E36D8}" presName="hierChild5" presStyleCnt="0"/>
      <dgm:spPr/>
    </dgm:pt>
    <dgm:pt modelId="{887D1594-58A3-492E-AF7F-64B4D4DC5A0A}" type="pres">
      <dgm:prSet presAssocID="{0B279963-3247-418D-98D3-A9C77E36461E}" presName="Name37" presStyleLbl="parChTrans1D2" presStyleIdx="6" presStyleCnt="21"/>
      <dgm:spPr/>
      <dgm:t>
        <a:bodyPr/>
        <a:lstStyle/>
        <a:p>
          <a:endParaRPr lang="en-US"/>
        </a:p>
      </dgm:t>
    </dgm:pt>
    <dgm:pt modelId="{2917F1AB-40E4-4E44-9AEA-32DA89E5E7E2}" type="pres">
      <dgm:prSet presAssocID="{1951322F-1E34-4573-8316-8EB8632445E9}" presName="hierRoot2" presStyleCnt="0">
        <dgm:presLayoutVars>
          <dgm:hierBranch val="init"/>
        </dgm:presLayoutVars>
      </dgm:prSet>
      <dgm:spPr/>
    </dgm:pt>
    <dgm:pt modelId="{9598B3E8-801D-488B-A36E-8D4988A0E651}" type="pres">
      <dgm:prSet presAssocID="{1951322F-1E34-4573-8316-8EB8632445E9}" presName="rootComposite" presStyleCnt="0"/>
      <dgm:spPr/>
    </dgm:pt>
    <dgm:pt modelId="{F1854195-7CEB-4C2D-B965-6BF19AE781FB}" type="pres">
      <dgm:prSet presAssocID="{1951322F-1E34-4573-8316-8EB8632445E9}" presName="rootText" presStyleLbl="node2" presStyleIdx="6" presStyleCnt="21" custScaleY="179681" custLinFactX="-100000" custLinFactY="-300000" custLinFactNeighborX="-184424" custLinFactNeighborY="-302370">
        <dgm:presLayoutVars>
          <dgm:chPref val="3"/>
        </dgm:presLayoutVars>
      </dgm:prSet>
      <dgm:spPr/>
      <dgm:t>
        <a:bodyPr/>
        <a:lstStyle/>
        <a:p>
          <a:endParaRPr lang="en-US"/>
        </a:p>
      </dgm:t>
    </dgm:pt>
    <dgm:pt modelId="{D8237976-2CC4-4D4B-8072-BA9A2BFF6533}" type="pres">
      <dgm:prSet presAssocID="{1951322F-1E34-4573-8316-8EB8632445E9}" presName="rootConnector" presStyleLbl="node2" presStyleIdx="6" presStyleCnt="21"/>
      <dgm:spPr/>
      <dgm:t>
        <a:bodyPr/>
        <a:lstStyle/>
        <a:p>
          <a:endParaRPr lang="en-US"/>
        </a:p>
      </dgm:t>
    </dgm:pt>
    <dgm:pt modelId="{C74B37F6-7867-4856-B108-62F4CBDE2377}" type="pres">
      <dgm:prSet presAssocID="{1951322F-1E34-4573-8316-8EB8632445E9}" presName="hierChild4" presStyleCnt="0"/>
      <dgm:spPr/>
    </dgm:pt>
    <dgm:pt modelId="{FFC2A8CC-4C9A-485B-9A48-9BC5B4FF8021}" type="pres">
      <dgm:prSet presAssocID="{1951322F-1E34-4573-8316-8EB8632445E9}" presName="hierChild5" presStyleCnt="0"/>
      <dgm:spPr/>
    </dgm:pt>
    <dgm:pt modelId="{5F83DB41-A58D-4A17-9E78-27D3253CD18B}" type="pres">
      <dgm:prSet presAssocID="{50150056-E3ED-47D9-B879-F565634500EC}" presName="Name37" presStyleLbl="parChTrans1D2" presStyleIdx="7" presStyleCnt="21"/>
      <dgm:spPr/>
      <dgm:t>
        <a:bodyPr/>
        <a:lstStyle/>
        <a:p>
          <a:endParaRPr lang="en-US"/>
        </a:p>
      </dgm:t>
    </dgm:pt>
    <dgm:pt modelId="{8415179B-E163-41E0-BAD1-7E348FA1048A}" type="pres">
      <dgm:prSet presAssocID="{9E51BFE9-9A24-4880-A201-2F98E070928B}" presName="hierRoot2" presStyleCnt="0">
        <dgm:presLayoutVars>
          <dgm:hierBranch val="init"/>
        </dgm:presLayoutVars>
      </dgm:prSet>
      <dgm:spPr/>
    </dgm:pt>
    <dgm:pt modelId="{BF51128B-37A8-4CB0-8189-4F0A521C8C30}" type="pres">
      <dgm:prSet presAssocID="{9E51BFE9-9A24-4880-A201-2F98E070928B}" presName="rootComposite" presStyleCnt="0"/>
      <dgm:spPr/>
    </dgm:pt>
    <dgm:pt modelId="{E542CF81-5814-4B66-ABB1-E59331FA80A9}" type="pres">
      <dgm:prSet presAssocID="{9E51BFE9-9A24-4880-A201-2F98E070928B}" presName="rootText" presStyleLbl="node2" presStyleIdx="7" presStyleCnt="21" custScaleY="179681" custLinFactY="-300000" custLinFactNeighborX="-45650" custLinFactNeighborY="-302370">
        <dgm:presLayoutVars>
          <dgm:chPref val="3"/>
        </dgm:presLayoutVars>
      </dgm:prSet>
      <dgm:spPr/>
      <dgm:t>
        <a:bodyPr/>
        <a:lstStyle/>
        <a:p>
          <a:endParaRPr lang="en-US"/>
        </a:p>
      </dgm:t>
    </dgm:pt>
    <dgm:pt modelId="{BF8FF3CC-F50B-48A3-8D1C-726EC3E3E733}" type="pres">
      <dgm:prSet presAssocID="{9E51BFE9-9A24-4880-A201-2F98E070928B}" presName="rootConnector" presStyleLbl="node2" presStyleIdx="7" presStyleCnt="21"/>
      <dgm:spPr/>
      <dgm:t>
        <a:bodyPr/>
        <a:lstStyle/>
        <a:p>
          <a:endParaRPr lang="en-US"/>
        </a:p>
      </dgm:t>
    </dgm:pt>
    <dgm:pt modelId="{D70B59EA-4A9D-44FE-A45E-332576E12005}" type="pres">
      <dgm:prSet presAssocID="{9E51BFE9-9A24-4880-A201-2F98E070928B}" presName="hierChild4" presStyleCnt="0"/>
      <dgm:spPr/>
    </dgm:pt>
    <dgm:pt modelId="{48A52FB4-072C-462B-9397-12BF06327713}" type="pres">
      <dgm:prSet presAssocID="{9E51BFE9-9A24-4880-A201-2F98E070928B}" presName="hierChild5" presStyleCnt="0"/>
      <dgm:spPr/>
    </dgm:pt>
    <dgm:pt modelId="{DE6069EF-CD3E-4A50-92D7-60D15F2A316C}" type="pres">
      <dgm:prSet presAssocID="{08F9A037-08EE-4270-A653-8A22B52EA220}" presName="Name37" presStyleLbl="parChTrans1D2" presStyleIdx="8" presStyleCnt="21"/>
      <dgm:spPr/>
      <dgm:t>
        <a:bodyPr/>
        <a:lstStyle/>
        <a:p>
          <a:endParaRPr lang="en-US"/>
        </a:p>
      </dgm:t>
    </dgm:pt>
    <dgm:pt modelId="{98FEF79D-DAA2-43AF-9974-DB013FC28777}" type="pres">
      <dgm:prSet presAssocID="{2FD23575-8726-43E6-8FA0-9C781C292288}" presName="hierRoot2" presStyleCnt="0">
        <dgm:presLayoutVars>
          <dgm:hierBranch val="l"/>
        </dgm:presLayoutVars>
      </dgm:prSet>
      <dgm:spPr/>
    </dgm:pt>
    <dgm:pt modelId="{3F467756-AC98-4FCD-A1F5-BCDE69182C14}" type="pres">
      <dgm:prSet presAssocID="{2FD23575-8726-43E6-8FA0-9C781C292288}" presName="rootComposite" presStyleCnt="0"/>
      <dgm:spPr/>
    </dgm:pt>
    <dgm:pt modelId="{BFFE7B96-32E7-4D32-9488-5FDB008015A6}" type="pres">
      <dgm:prSet presAssocID="{2FD23575-8726-43E6-8FA0-9C781C292288}" presName="rootText" presStyleLbl="node2" presStyleIdx="8" presStyleCnt="21" custScaleY="179681" custLinFactX="-100000" custLinFactY="-300000" custLinFactNeighborX="-186583" custLinFactNeighborY="-302370">
        <dgm:presLayoutVars>
          <dgm:chPref val="3"/>
        </dgm:presLayoutVars>
      </dgm:prSet>
      <dgm:spPr/>
      <dgm:t>
        <a:bodyPr/>
        <a:lstStyle/>
        <a:p>
          <a:endParaRPr lang="en-US"/>
        </a:p>
      </dgm:t>
    </dgm:pt>
    <dgm:pt modelId="{08C0CC3D-F7BC-4F00-8D11-462BC980B9AF}" type="pres">
      <dgm:prSet presAssocID="{2FD23575-8726-43E6-8FA0-9C781C292288}" presName="rootConnector" presStyleLbl="node2" presStyleIdx="8" presStyleCnt="21"/>
      <dgm:spPr/>
      <dgm:t>
        <a:bodyPr/>
        <a:lstStyle/>
        <a:p>
          <a:endParaRPr lang="en-US"/>
        </a:p>
      </dgm:t>
    </dgm:pt>
    <dgm:pt modelId="{6F1C3D1F-A43C-449B-9E65-0D2A4FD6D48F}" type="pres">
      <dgm:prSet presAssocID="{2FD23575-8726-43E6-8FA0-9C781C292288}" presName="hierChild4" presStyleCnt="0"/>
      <dgm:spPr/>
    </dgm:pt>
    <dgm:pt modelId="{8785BED5-25A2-442F-ABD2-BDC2140DAE11}" type="pres">
      <dgm:prSet presAssocID="{2FD23575-8726-43E6-8FA0-9C781C292288}" presName="hierChild5" presStyleCnt="0"/>
      <dgm:spPr/>
    </dgm:pt>
    <dgm:pt modelId="{09CBD2C5-88E7-4BF7-A2A0-7CA329C9BEA0}" type="pres">
      <dgm:prSet presAssocID="{1E5DD3DE-6646-4D8F-80B5-546BBDE5CA84}" presName="Name37" presStyleLbl="parChTrans1D2" presStyleIdx="9" presStyleCnt="21"/>
      <dgm:spPr/>
      <dgm:t>
        <a:bodyPr/>
        <a:lstStyle/>
        <a:p>
          <a:endParaRPr lang="en-US"/>
        </a:p>
      </dgm:t>
    </dgm:pt>
    <dgm:pt modelId="{6A4E931D-1FAD-4DE5-B207-F84058CD935E}" type="pres">
      <dgm:prSet presAssocID="{8401093C-C2D3-4E4D-8B14-5D4ABDD06E20}" presName="hierRoot2" presStyleCnt="0">
        <dgm:presLayoutVars>
          <dgm:hierBranch val="init"/>
        </dgm:presLayoutVars>
      </dgm:prSet>
      <dgm:spPr/>
    </dgm:pt>
    <dgm:pt modelId="{C2269B7B-69C0-460F-9A17-E99A3D97F420}" type="pres">
      <dgm:prSet presAssocID="{8401093C-C2D3-4E4D-8B14-5D4ABDD06E20}" presName="rootComposite" presStyleCnt="0"/>
      <dgm:spPr/>
    </dgm:pt>
    <dgm:pt modelId="{359631D2-54B6-4AEB-8242-AA88E70EB7C1}" type="pres">
      <dgm:prSet presAssocID="{8401093C-C2D3-4E4D-8B14-5D4ABDD06E20}" presName="rootText" presStyleLbl="node2" presStyleIdx="9" presStyleCnt="21" custLinFactX="-337387" custLinFactY="-152291" custLinFactNeighborX="-400000" custLinFactNeighborY="-200000">
        <dgm:presLayoutVars>
          <dgm:chPref val="3"/>
        </dgm:presLayoutVars>
      </dgm:prSet>
      <dgm:spPr/>
      <dgm:t>
        <a:bodyPr/>
        <a:lstStyle/>
        <a:p>
          <a:endParaRPr lang="en-US"/>
        </a:p>
      </dgm:t>
    </dgm:pt>
    <dgm:pt modelId="{D6017B1B-653C-4453-B8D1-7A0647AEE953}" type="pres">
      <dgm:prSet presAssocID="{8401093C-C2D3-4E4D-8B14-5D4ABDD06E20}" presName="rootConnector" presStyleLbl="node2" presStyleIdx="9" presStyleCnt="21"/>
      <dgm:spPr/>
      <dgm:t>
        <a:bodyPr/>
        <a:lstStyle/>
        <a:p>
          <a:endParaRPr lang="en-US"/>
        </a:p>
      </dgm:t>
    </dgm:pt>
    <dgm:pt modelId="{92AC8C7B-4D02-400F-920B-27CFE9F55FED}" type="pres">
      <dgm:prSet presAssocID="{8401093C-C2D3-4E4D-8B14-5D4ABDD06E20}" presName="hierChild4" presStyleCnt="0"/>
      <dgm:spPr/>
    </dgm:pt>
    <dgm:pt modelId="{7273421C-FE29-4240-8615-0E4859E894AA}" type="pres">
      <dgm:prSet presAssocID="{8401093C-C2D3-4E4D-8B14-5D4ABDD06E20}" presName="hierChild5" presStyleCnt="0"/>
      <dgm:spPr/>
    </dgm:pt>
    <dgm:pt modelId="{7BAAF773-B66D-455F-9160-4892449108E7}" type="pres">
      <dgm:prSet presAssocID="{9919078F-AD20-478F-B01D-32D5195C108D}" presName="Name37" presStyleLbl="parChTrans1D2" presStyleIdx="10" presStyleCnt="21"/>
      <dgm:spPr/>
      <dgm:t>
        <a:bodyPr/>
        <a:lstStyle/>
        <a:p>
          <a:endParaRPr lang="en-US"/>
        </a:p>
      </dgm:t>
    </dgm:pt>
    <dgm:pt modelId="{0708BB3F-6463-4BC6-9A04-1FF6275A663B}" type="pres">
      <dgm:prSet presAssocID="{D404FA97-1F56-43FD-B4D3-2D0B0367A947}" presName="hierRoot2" presStyleCnt="0">
        <dgm:presLayoutVars>
          <dgm:hierBranch val="init"/>
        </dgm:presLayoutVars>
      </dgm:prSet>
      <dgm:spPr/>
    </dgm:pt>
    <dgm:pt modelId="{27665C6A-5F89-4FA5-9AE7-73B787AC7F44}" type="pres">
      <dgm:prSet presAssocID="{D404FA97-1F56-43FD-B4D3-2D0B0367A947}" presName="rootComposite" presStyleCnt="0"/>
      <dgm:spPr/>
    </dgm:pt>
    <dgm:pt modelId="{3D29D205-B762-4468-A33D-4470C46CFE46}" type="pres">
      <dgm:prSet presAssocID="{D404FA97-1F56-43FD-B4D3-2D0B0367A947}" presName="rootText" presStyleLbl="node2" presStyleIdx="10" presStyleCnt="21" custLinFactX="-323195" custLinFactY="-152904" custLinFactNeighborX="-400000" custLinFactNeighborY="-200000">
        <dgm:presLayoutVars>
          <dgm:chPref val="3"/>
        </dgm:presLayoutVars>
      </dgm:prSet>
      <dgm:spPr/>
      <dgm:t>
        <a:bodyPr/>
        <a:lstStyle/>
        <a:p>
          <a:endParaRPr lang="en-US"/>
        </a:p>
      </dgm:t>
    </dgm:pt>
    <dgm:pt modelId="{4AE3084D-04D9-4193-BDC6-77B9CF4A1EF5}" type="pres">
      <dgm:prSet presAssocID="{D404FA97-1F56-43FD-B4D3-2D0B0367A947}" presName="rootConnector" presStyleLbl="node2" presStyleIdx="10" presStyleCnt="21"/>
      <dgm:spPr/>
      <dgm:t>
        <a:bodyPr/>
        <a:lstStyle/>
        <a:p>
          <a:endParaRPr lang="en-US"/>
        </a:p>
      </dgm:t>
    </dgm:pt>
    <dgm:pt modelId="{AB3759F8-DBA8-4EA1-BD24-9AFAEE7EC097}" type="pres">
      <dgm:prSet presAssocID="{D404FA97-1F56-43FD-B4D3-2D0B0367A947}" presName="hierChild4" presStyleCnt="0"/>
      <dgm:spPr/>
    </dgm:pt>
    <dgm:pt modelId="{3BEEF534-3D04-4203-91D5-3798AB31FE0C}" type="pres">
      <dgm:prSet presAssocID="{D404FA97-1F56-43FD-B4D3-2D0B0367A947}" presName="hierChild5" presStyleCnt="0"/>
      <dgm:spPr/>
    </dgm:pt>
    <dgm:pt modelId="{1D5825C9-1C44-40AC-84F0-A6C4550A7E62}" type="pres">
      <dgm:prSet presAssocID="{70F23FDE-67A0-495E-A148-6A137E29BDBB}" presName="Name37" presStyleLbl="parChTrans1D2" presStyleIdx="11" presStyleCnt="21"/>
      <dgm:spPr/>
      <dgm:t>
        <a:bodyPr/>
        <a:lstStyle/>
        <a:p>
          <a:endParaRPr lang="en-US"/>
        </a:p>
      </dgm:t>
    </dgm:pt>
    <dgm:pt modelId="{F49C372D-4D0A-4B95-95A4-D461DBBFFB7D}" type="pres">
      <dgm:prSet presAssocID="{628B692D-0B63-48E1-A8B7-19D8BA377A6C}" presName="hierRoot2" presStyleCnt="0">
        <dgm:presLayoutVars>
          <dgm:hierBranch val="init"/>
        </dgm:presLayoutVars>
      </dgm:prSet>
      <dgm:spPr/>
    </dgm:pt>
    <dgm:pt modelId="{6773567D-56A3-4A98-8F7D-6597D7AD2EEF}" type="pres">
      <dgm:prSet presAssocID="{628B692D-0B63-48E1-A8B7-19D8BA377A6C}" presName="rootComposite" presStyleCnt="0"/>
      <dgm:spPr/>
    </dgm:pt>
    <dgm:pt modelId="{04ED7897-7995-485D-9BC6-6D7AD3385779}" type="pres">
      <dgm:prSet presAssocID="{628B692D-0B63-48E1-A8B7-19D8BA377A6C}" presName="rootText" presStyleLbl="node2" presStyleIdx="11" presStyleCnt="21" custLinFactX="-305020" custLinFactY="-152291" custLinFactNeighborX="-400000" custLinFactNeighborY="-200000">
        <dgm:presLayoutVars>
          <dgm:chPref val="3"/>
        </dgm:presLayoutVars>
      </dgm:prSet>
      <dgm:spPr/>
      <dgm:t>
        <a:bodyPr/>
        <a:lstStyle/>
        <a:p>
          <a:endParaRPr lang="en-US"/>
        </a:p>
      </dgm:t>
    </dgm:pt>
    <dgm:pt modelId="{66F0F859-3264-4C42-AEFA-28D0B3D237D9}" type="pres">
      <dgm:prSet presAssocID="{628B692D-0B63-48E1-A8B7-19D8BA377A6C}" presName="rootConnector" presStyleLbl="node2" presStyleIdx="11" presStyleCnt="21"/>
      <dgm:spPr/>
      <dgm:t>
        <a:bodyPr/>
        <a:lstStyle/>
        <a:p>
          <a:endParaRPr lang="en-US"/>
        </a:p>
      </dgm:t>
    </dgm:pt>
    <dgm:pt modelId="{E8FF0307-D365-46BD-87B5-490540FF3D5A}" type="pres">
      <dgm:prSet presAssocID="{628B692D-0B63-48E1-A8B7-19D8BA377A6C}" presName="hierChild4" presStyleCnt="0"/>
      <dgm:spPr/>
    </dgm:pt>
    <dgm:pt modelId="{3A324B53-08CC-4BE1-B5BA-AFEB0639CFCB}" type="pres">
      <dgm:prSet presAssocID="{628B692D-0B63-48E1-A8B7-19D8BA377A6C}" presName="hierChild5" presStyleCnt="0"/>
      <dgm:spPr/>
    </dgm:pt>
    <dgm:pt modelId="{0E472BFC-4917-4A36-BEE6-A32BCCA4AFCE}" type="pres">
      <dgm:prSet presAssocID="{A9A7CB4A-4808-47D2-A305-1B28652E45C1}" presName="Name37" presStyleLbl="parChTrans1D2" presStyleIdx="12" presStyleCnt="21"/>
      <dgm:spPr/>
      <dgm:t>
        <a:bodyPr/>
        <a:lstStyle/>
        <a:p>
          <a:endParaRPr lang="en-US"/>
        </a:p>
      </dgm:t>
    </dgm:pt>
    <dgm:pt modelId="{CA96DD3E-E56A-4FA5-A7FA-AD886C30ECDA}" type="pres">
      <dgm:prSet presAssocID="{51911A9A-142F-418A-9EC7-E0C5CDEDCC8B}" presName="hierRoot2" presStyleCnt="0">
        <dgm:presLayoutVars>
          <dgm:hierBranch val="l"/>
        </dgm:presLayoutVars>
      </dgm:prSet>
      <dgm:spPr/>
    </dgm:pt>
    <dgm:pt modelId="{77E3DA04-87D8-4915-978C-DBC42B928100}" type="pres">
      <dgm:prSet presAssocID="{51911A9A-142F-418A-9EC7-E0C5CDEDCC8B}" presName="rootComposite" presStyleCnt="0"/>
      <dgm:spPr/>
    </dgm:pt>
    <dgm:pt modelId="{48671CB2-C76D-4B1E-93B6-D409D687AB01}" type="pres">
      <dgm:prSet presAssocID="{51911A9A-142F-418A-9EC7-E0C5CDEDCC8B}" presName="rootText" presStyleLbl="node2" presStyleIdx="12" presStyleCnt="21" custScaleY="178960" custLinFactX="-100000" custLinFactY="-300000" custLinFactNeighborX="-153856" custLinFactNeighborY="-301169">
        <dgm:presLayoutVars>
          <dgm:chPref val="3"/>
        </dgm:presLayoutVars>
      </dgm:prSet>
      <dgm:spPr/>
      <dgm:t>
        <a:bodyPr/>
        <a:lstStyle/>
        <a:p>
          <a:endParaRPr lang="en-US"/>
        </a:p>
      </dgm:t>
    </dgm:pt>
    <dgm:pt modelId="{BE772AAC-FE3C-468F-AF24-00DB44944E24}" type="pres">
      <dgm:prSet presAssocID="{51911A9A-142F-418A-9EC7-E0C5CDEDCC8B}" presName="rootConnector" presStyleLbl="node2" presStyleIdx="12" presStyleCnt="21"/>
      <dgm:spPr/>
      <dgm:t>
        <a:bodyPr/>
        <a:lstStyle/>
        <a:p>
          <a:endParaRPr lang="en-US"/>
        </a:p>
      </dgm:t>
    </dgm:pt>
    <dgm:pt modelId="{012C0877-B027-485E-A0E5-C7403114EF35}" type="pres">
      <dgm:prSet presAssocID="{51911A9A-142F-418A-9EC7-E0C5CDEDCC8B}" presName="hierChild4" presStyleCnt="0"/>
      <dgm:spPr/>
    </dgm:pt>
    <dgm:pt modelId="{36AFA875-7072-4502-8F38-5CFB348D549E}" type="pres">
      <dgm:prSet presAssocID="{51911A9A-142F-418A-9EC7-E0C5CDEDCC8B}" presName="hierChild5" presStyleCnt="0"/>
      <dgm:spPr/>
    </dgm:pt>
    <dgm:pt modelId="{768F48CE-0C7A-4F0C-B0F4-0987908E5702}" type="pres">
      <dgm:prSet presAssocID="{669D1DE5-DE5D-4FE1-BF19-A800C6C517A4}" presName="Name37" presStyleLbl="parChTrans1D2" presStyleIdx="13" presStyleCnt="21"/>
      <dgm:spPr/>
      <dgm:t>
        <a:bodyPr/>
        <a:lstStyle/>
        <a:p>
          <a:endParaRPr lang="en-US"/>
        </a:p>
      </dgm:t>
    </dgm:pt>
    <dgm:pt modelId="{4D634758-71E5-4721-B168-B447DD9B40A1}" type="pres">
      <dgm:prSet presAssocID="{615FCB9B-109E-4F22-9D79-A6F628E62BDF}" presName="hierRoot2" presStyleCnt="0">
        <dgm:presLayoutVars>
          <dgm:hierBranch val="l"/>
        </dgm:presLayoutVars>
      </dgm:prSet>
      <dgm:spPr/>
    </dgm:pt>
    <dgm:pt modelId="{1ECF8E0C-98AA-45DA-99C9-C80A2020D884}" type="pres">
      <dgm:prSet presAssocID="{615FCB9B-109E-4F22-9D79-A6F628E62BDF}" presName="rootComposite" presStyleCnt="0"/>
      <dgm:spPr/>
    </dgm:pt>
    <dgm:pt modelId="{7089B54F-E2C9-4E8A-B4CC-83020B2863D0}" type="pres">
      <dgm:prSet presAssocID="{615FCB9B-109E-4F22-9D79-A6F628E62BDF}" presName="rootText" presStyleLbl="node2" presStyleIdx="13" presStyleCnt="21" custScaleY="182235" custLinFactX="-202175" custLinFactY="-300000" custLinFactNeighborX="-300000" custLinFactNeighborY="-302348">
        <dgm:presLayoutVars>
          <dgm:chPref val="3"/>
        </dgm:presLayoutVars>
      </dgm:prSet>
      <dgm:spPr/>
      <dgm:t>
        <a:bodyPr/>
        <a:lstStyle/>
        <a:p>
          <a:endParaRPr lang="en-US"/>
        </a:p>
      </dgm:t>
    </dgm:pt>
    <dgm:pt modelId="{AC99BF3B-F1E0-4BCA-B361-89AF88C232C7}" type="pres">
      <dgm:prSet presAssocID="{615FCB9B-109E-4F22-9D79-A6F628E62BDF}" presName="rootConnector" presStyleLbl="node2" presStyleIdx="13" presStyleCnt="21"/>
      <dgm:spPr/>
      <dgm:t>
        <a:bodyPr/>
        <a:lstStyle/>
        <a:p>
          <a:endParaRPr lang="en-US"/>
        </a:p>
      </dgm:t>
    </dgm:pt>
    <dgm:pt modelId="{16FB1DB1-1993-4837-9D21-53389B3904B7}" type="pres">
      <dgm:prSet presAssocID="{615FCB9B-109E-4F22-9D79-A6F628E62BDF}" presName="hierChild4" presStyleCnt="0"/>
      <dgm:spPr/>
    </dgm:pt>
    <dgm:pt modelId="{015F4490-1C2E-4095-95CA-DE54D54665E5}" type="pres">
      <dgm:prSet presAssocID="{615FCB9B-109E-4F22-9D79-A6F628E62BDF}" presName="hierChild5" presStyleCnt="0"/>
      <dgm:spPr/>
    </dgm:pt>
    <dgm:pt modelId="{4EA25C76-241C-4EE0-8DBC-5AFB393E5351}" type="pres">
      <dgm:prSet presAssocID="{E947205F-5824-4DC2-A447-29D933BC95C6}" presName="Name37" presStyleLbl="parChTrans1D2" presStyleIdx="14" presStyleCnt="21"/>
      <dgm:spPr/>
      <dgm:t>
        <a:bodyPr/>
        <a:lstStyle/>
        <a:p>
          <a:endParaRPr lang="en-US"/>
        </a:p>
      </dgm:t>
    </dgm:pt>
    <dgm:pt modelId="{9A6F8083-FC1E-486D-B182-31353977D091}" type="pres">
      <dgm:prSet presAssocID="{350006E1-45F4-48C0-B65F-E9D7F921C7DE}" presName="hierRoot2" presStyleCnt="0">
        <dgm:presLayoutVars>
          <dgm:hierBranch val="l"/>
        </dgm:presLayoutVars>
      </dgm:prSet>
      <dgm:spPr/>
    </dgm:pt>
    <dgm:pt modelId="{5A38628E-A131-407D-89F3-3382F7023C45}" type="pres">
      <dgm:prSet presAssocID="{350006E1-45F4-48C0-B65F-E9D7F921C7DE}" presName="rootComposite" presStyleCnt="0"/>
      <dgm:spPr/>
    </dgm:pt>
    <dgm:pt modelId="{7C2D9991-6BE7-4E80-B30E-78D27CA544D0}" type="pres">
      <dgm:prSet presAssocID="{350006E1-45F4-48C0-B65F-E9D7F921C7DE}" presName="rootText" presStyleLbl="node2" presStyleIdx="14" presStyleCnt="21" custLinFactX="-300000" custLinFactY="-153108" custLinFactNeighborX="-323175" custLinFactNeighborY="-200000">
        <dgm:presLayoutVars>
          <dgm:chPref val="3"/>
        </dgm:presLayoutVars>
      </dgm:prSet>
      <dgm:spPr/>
      <dgm:t>
        <a:bodyPr/>
        <a:lstStyle/>
        <a:p>
          <a:endParaRPr lang="en-US"/>
        </a:p>
      </dgm:t>
    </dgm:pt>
    <dgm:pt modelId="{F251897B-77BB-4496-B9B6-23C983541192}" type="pres">
      <dgm:prSet presAssocID="{350006E1-45F4-48C0-B65F-E9D7F921C7DE}" presName="rootConnector" presStyleLbl="node2" presStyleIdx="14" presStyleCnt="21"/>
      <dgm:spPr/>
      <dgm:t>
        <a:bodyPr/>
        <a:lstStyle/>
        <a:p>
          <a:endParaRPr lang="en-US"/>
        </a:p>
      </dgm:t>
    </dgm:pt>
    <dgm:pt modelId="{FD6C6B91-5114-46C1-9C56-000102DC5A69}" type="pres">
      <dgm:prSet presAssocID="{350006E1-45F4-48C0-B65F-E9D7F921C7DE}" presName="hierChild4" presStyleCnt="0"/>
      <dgm:spPr/>
    </dgm:pt>
    <dgm:pt modelId="{522F4BB9-568A-4215-BEE8-8A9FEA1AE761}" type="pres">
      <dgm:prSet presAssocID="{350006E1-45F4-48C0-B65F-E9D7F921C7DE}" presName="hierChild5" presStyleCnt="0"/>
      <dgm:spPr/>
    </dgm:pt>
    <dgm:pt modelId="{87389538-B536-40E4-8B69-641F2A6B8097}" type="pres">
      <dgm:prSet presAssocID="{66C9F86E-F38F-476C-AF70-567ABEB8B4AD}" presName="Name37" presStyleLbl="parChTrans1D2" presStyleIdx="15" presStyleCnt="21"/>
      <dgm:spPr/>
      <dgm:t>
        <a:bodyPr/>
        <a:lstStyle/>
        <a:p>
          <a:endParaRPr lang="en-US"/>
        </a:p>
      </dgm:t>
    </dgm:pt>
    <dgm:pt modelId="{5FE67B25-3923-47C9-A05C-2CEF22F1841E}" type="pres">
      <dgm:prSet presAssocID="{C9299C2D-D77F-4B9A-AE57-9CB027C602F1}" presName="hierRoot2" presStyleCnt="0">
        <dgm:presLayoutVars>
          <dgm:hierBranch val="l"/>
        </dgm:presLayoutVars>
      </dgm:prSet>
      <dgm:spPr/>
    </dgm:pt>
    <dgm:pt modelId="{63166048-098A-409D-9231-059C11DD404D}" type="pres">
      <dgm:prSet presAssocID="{C9299C2D-D77F-4B9A-AE57-9CB027C602F1}" presName="rootComposite" presStyleCnt="0"/>
      <dgm:spPr/>
    </dgm:pt>
    <dgm:pt modelId="{583FE36D-D5AA-4AB3-95F0-763F4947AAED}" type="pres">
      <dgm:prSet presAssocID="{C9299C2D-D77F-4B9A-AE57-9CB027C602F1}" presName="rootText" presStyleLbl="node2" presStyleIdx="15" presStyleCnt="21" custScaleY="182235" custLinFactX="-200000" custLinFactY="-300000" custLinFactNeighborX="-293144" custLinFactNeighborY="-302348">
        <dgm:presLayoutVars>
          <dgm:chPref val="3"/>
        </dgm:presLayoutVars>
      </dgm:prSet>
      <dgm:spPr/>
      <dgm:t>
        <a:bodyPr/>
        <a:lstStyle/>
        <a:p>
          <a:endParaRPr lang="en-US"/>
        </a:p>
      </dgm:t>
    </dgm:pt>
    <dgm:pt modelId="{0498971B-07C7-45B4-B8F5-10D63F47A931}" type="pres">
      <dgm:prSet presAssocID="{C9299C2D-D77F-4B9A-AE57-9CB027C602F1}" presName="rootConnector" presStyleLbl="node2" presStyleIdx="15" presStyleCnt="21"/>
      <dgm:spPr/>
      <dgm:t>
        <a:bodyPr/>
        <a:lstStyle/>
        <a:p>
          <a:endParaRPr lang="en-US"/>
        </a:p>
      </dgm:t>
    </dgm:pt>
    <dgm:pt modelId="{3DD86525-2FAE-43B2-8936-628C801DCAB1}" type="pres">
      <dgm:prSet presAssocID="{C9299C2D-D77F-4B9A-AE57-9CB027C602F1}" presName="hierChild4" presStyleCnt="0"/>
      <dgm:spPr/>
    </dgm:pt>
    <dgm:pt modelId="{CA6E04AB-AFA5-478F-B3AA-227A9A23553D}" type="pres">
      <dgm:prSet presAssocID="{C9299C2D-D77F-4B9A-AE57-9CB027C602F1}" presName="hierChild5" presStyleCnt="0"/>
      <dgm:spPr/>
    </dgm:pt>
    <dgm:pt modelId="{41D55344-B6FB-4D5A-9E82-E981F6DEC345}" type="pres">
      <dgm:prSet presAssocID="{7094AF08-5C55-470C-84B8-33B1C31B1550}" presName="Name37" presStyleLbl="parChTrans1D2" presStyleIdx="16" presStyleCnt="21"/>
      <dgm:spPr/>
      <dgm:t>
        <a:bodyPr/>
        <a:lstStyle/>
        <a:p>
          <a:endParaRPr lang="en-US"/>
        </a:p>
      </dgm:t>
    </dgm:pt>
    <dgm:pt modelId="{402BD7A5-7A68-4EE6-8283-D51BB170F641}" type="pres">
      <dgm:prSet presAssocID="{7FCD8CF1-555F-4782-96AF-104E5B239155}" presName="hierRoot2" presStyleCnt="0">
        <dgm:presLayoutVars>
          <dgm:hierBranch val="l"/>
        </dgm:presLayoutVars>
      </dgm:prSet>
      <dgm:spPr/>
    </dgm:pt>
    <dgm:pt modelId="{72C1F82C-DB51-4611-8FC5-8853F26903C6}" type="pres">
      <dgm:prSet presAssocID="{7FCD8CF1-555F-4782-96AF-104E5B239155}" presName="rootComposite" presStyleCnt="0"/>
      <dgm:spPr/>
    </dgm:pt>
    <dgm:pt modelId="{811B5ED9-EE0B-44CA-AA73-EE43D0134A1C}" type="pres">
      <dgm:prSet presAssocID="{7FCD8CF1-555F-4782-96AF-104E5B239155}" presName="rootText" presStyleLbl="node2" presStyleIdx="16" presStyleCnt="21" custLinFactX="-337855" custLinFactY="-153108" custLinFactNeighborX="-400000" custLinFactNeighborY="-200000">
        <dgm:presLayoutVars>
          <dgm:chPref val="3"/>
        </dgm:presLayoutVars>
      </dgm:prSet>
      <dgm:spPr/>
      <dgm:t>
        <a:bodyPr/>
        <a:lstStyle/>
        <a:p>
          <a:endParaRPr lang="en-US"/>
        </a:p>
      </dgm:t>
    </dgm:pt>
    <dgm:pt modelId="{8D7736B0-EB78-4D71-9A60-8282031C70A0}" type="pres">
      <dgm:prSet presAssocID="{7FCD8CF1-555F-4782-96AF-104E5B239155}" presName="rootConnector" presStyleLbl="node2" presStyleIdx="16" presStyleCnt="21"/>
      <dgm:spPr/>
      <dgm:t>
        <a:bodyPr/>
        <a:lstStyle/>
        <a:p>
          <a:endParaRPr lang="en-US"/>
        </a:p>
      </dgm:t>
    </dgm:pt>
    <dgm:pt modelId="{0DD7621A-4C97-4C8E-899B-A610F11A21CD}" type="pres">
      <dgm:prSet presAssocID="{7FCD8CF1-555F-4782-96AF-104E5B239155}" presName="hierChild4" presStyleCnt="0"/>
      <dgm:spPr/>
    </dgm:pt>
    <dgm:pt modelId="{AE6B37E8-02F3-469D-B80A-CAB5D8B5A7D3}" type="pres">
      <dgm:prSet presAssocID="{7FCD8CF1-555F-4782-96AF-104E5B239155}" presName="hierChild5" presStyleCnt="0"/>
      <dgm:spPr/>
    </dgm:pt>
    <dgm:pt modelId="{21A53A98-FE24-4E82-8F38-0283AE8B94BB}" type="pres">
      <dgm:prSet presAssocID="{7268B85C-00BB-4C91-A111-0E8DAA269599}" presName="Name37" presStyleLbl="parChTrans1D2" presStyleIdx="17" presStyleCnt="21"/>
      <dgm:spPr/>
      <dgm:t>
        <a:bodyPr/>
        <a:lstStyle/>
        <a:p>
          <a:endParaRPr lang="en-US"/>
        </a:p>
      </dgm:t>
    </dgm:pt>
    <dgm:pt modelId="{F88CD344-0037-417E-9F3C-6D9C83E3CD3F}" type="pres">
      <dgm:prSet presAssocID="{08B2F10B-F62E-418F-8462-BD5BCB5D4AD4}" presName="hierRoot2" presStyleCnt="0">
        <dgm:presLayoutVars>
          <dgm:hierBranch val="init"/>
        </dgm:presLayoutVars>
      </dgm:prSet>
      <dgm:spPr/>
    </dgm:pt>
    <dgm:pt modelId="{04CCE777-A6E4-4DA6-A763-5CE1546AD0C1}" type="pres">
      <dgm:prSet presAssocID="{08B2F10B-F62E-418F-8462-BD5BCB5D4AD4}" presName="rootComposite" presStyleCnt="0"/>
      <dgm:spPr/>
    </dgm:pt>
    <dgm:pt modelId="{5627E516-8D0E-4976-A0AE-114ABB8B74C0}" type="pres">
      <dgm:prSet presAssocID="{08B2F10B-F62E-418F-8462-BD5BCB5D4AD4}" presName="rootText" presStyleLbl="node2" presStyleIdx="17" presStyleCnt="21" custScaleX="100349" custScaleY="182235" custLinFactX="-300000" custLinFactY="-300000" custLinFactNeighborX="-311433" custLinFactNeighborY="-302348">
        <dgm:presLayoutVars>
          <dgm:chPref val="3"/>
        </dgm:presLayoutVars>
      </dgm:prSet>
      <dgm:spPr/>
      <dgm:t>
        <a:bodyPr/>
        <a:lstStyle/>
        <a:p>
          <a:endParaRPr lang="en-US"/>
        </a:p>
      </dgm:t>
    </dgm:pt>
    <dgm:pt modelId="{78928D1C-472F-4B58-805D-8F2B3D7B27B7}" type="pres">
      <dgm:prSet presAssocID="{08B2F10B-F62E-418F-8462-BD5BCB5D4AD4}" presName="rootConnector" presStyleLbl="node2" presStyleIdx="17" presStyleCnt="21"/>
      <dgm:spPr/>
      <dgm:t>
        <a:bodyPr/>
        <a:lstStyle/>
        <a:p>
          <a:endParaRPr lang="en-US"/>
        </a:p>
      </dgm:t>
    </dgm:pt>
    <dgm:pt modelId="{8424C4DF-8CB0-42E5-A00D-1BC1A1B57018}" type="pres">
      <dgm:prSet presAssocID="{08B2F10B-F62E-418F-8462-BD5BCB5D4AD4}" presName="hierChild4" presStyleCnt="0"/>
      <dgm:spPr/>
    </dgm:pt>
    <dgm:pt modelId="{DE8986FC-3A9B-4209-82F6-6F4A0D35DD66}" type="pres">
      <dgm:prSet presAssocID="{08B2F10B-F62E-418F-8462-BD5BCB5D4AD4}" presName="hierChild5" presStyleCnt="0"/>
      <dgm:spPr/>
    </dgm:pt>
    <dgm:pt modelId="{ADFAA83C-DE9E-4879-BB69-5EF5025317F2}" type="pres">
      <dgm:prSet presAssocID="{5F4D9EAD-F60D-4777-AE54-E638EE1B6FA8}" presName="Name37" presStyleLbl="parChTrans1D2" presStyleIdx="18" presStyleCnt="21"/>
      <dgm:spPr/>
      <dgm:t>
        <a:bodyPr/>
        <a:lstStyle/>
        <a:p>
          <a:endParaRPr lang="en-US"/>
        </a:p>
      </dgm:t>
    </dgm:pt>
    <dgm:pt modelId="{80F57BEC-9EF7-45FC-BAD6-D298E6921C69}" type="pres">
      <dgm:prSet presAssocID="{B0390BA0-1004-469F-823A-BDA21F499245}" presName="hierRoot2" presStyleCnt="0">
        <dgm:presLayoutVars>
          <dgm:hierBranch val="l"/>
        </dgm:presLayoutVars>
      </dgm:prSet>
      <dgm:spPr/>
    </dgm:pt>
    <dgm:pt modelId="{EE2BC3BD-EAE1-439E-805B-98ABFA6ACE33}" type="pres">
      <dgm:prSet presAssocID="{B0390BA0-1004-469F-823A-BDA21F499245}" presName="rootComposite" presStyleCnt="0"/>
      <dgm:spPr/>
    </dgm:pt>
    <dgm:pt modelId="{F4750F88-6210-438C-8B67-86DC0459BE84}" type="pres">
      <dgm:prSet presAssocID="{B0390BA0-1004-469F-823A-BDA21F499245}" presName="rootText" presStyleLbl="node2" presStyleIdx="18" presStyleCnt="21" custScaleX="93845" custScaleY="182235" custLinFactX="-300000" custLinFactY="-300000" custLinFactNeighborX="-311375" custLinFactNeighborY="-302348">
        <dgm:presLayoutVars>
          <dgm:chPref val="3"/>
        </dgm:presLayoutVars>
      </dgm:prSet>
      <dgm:spPr/>
      <dgm:t>
        <a:bodyPr/>
        <a:lstStyle/>
        <a:p>
          <a:endParaRPr lang="en-US"/>
        </a:p>
      </dgm:t>
    </dgm:pt>
    <dgm:pt modelId="{E55FF196-FEA9-4234-8B93-47BF4D7947C8}" type="pres">
      <dgm:prSet presAssocID="{B0390BA0-1004-469F-823A-BDA21F499245}" presName="rootConnector" presStyleLbl="node2" presStyleIdx="18" presStyleCnt="21"/>
      <dgm:spPr/>
      <dgm:t>
        <a:bodyPr/>
        <a:lstStyle/>
        <a:p>
          <a:endParaRPr lang="en-US"/>
        </a:p>
      </dgm:t>
    </dgm:pt>
    <dgm:pt modelId="{082A88FF-F5D7-433D-BA6D-C3056D05B30E}" type="pres">
      <dgm:prSet presAssocID="{B0390BA0-1004-469F-823A-BDA21F499245}" presName="hierChild4" presStyleCnt="0"/>
      <dgm:spPr/>
    </dgm:pt>
    <dgm:pt modelId="{7D9A4C13-6A78-40A6-AF19-3BAB43E64A37}" type="pres">
      <dgm:prSet presAssocID="{B0390BA0-1004-469F-823A-BDA21F499245}" presName="hierChild5" presStyleCnt="0"/>
      <dgm:spPr/>
    </dgm:pt>
    <dgm:pt modelId="{5E2BED78-A999-45DF-AEBB-A1965AF3B9C6}" type="pres">
      <dgm:prSet presAssocID="{648D6034-349C-46D7-BFBF-BC83F4ABC048}" presName="Name37" presStyleLbl="parChTrans1D2" presStyleIdx="19" presStyleCnt="21"/>
      <dgm:spPr/>
      <dgm:t>
        <a:bodyPr/>
        <a:lstStyle/>
        <a:p>
          <a:endParaRPr lang="en-US"/>
        </a:p>
      </dgm:t>
    </dgm:pt>
    <dgm:pt modelId="{B274DEA2-F314-4584-A99B-325F28F5AAAF}" type="pres">
      <dgm:prSet presAssocID="{3DCCCB7A-1469-4F44-8DE7-3460CC6440A2}" presName="hierRoot2" presStyleCnt="0">
        <dgm:presLayoutVars>
          <dgm:hierBranch val="init"/>
        </dgm:presLayoutVars>
      </dgm:prSet>
      <dgm:spPr/>
    </dgm:pt>
    <dgm:pt modelId="{1EBBA57E-F02E-4BB4-AD39-25C160FE8288}" type="pres">
      <dgm:prSet presAssocID="{3DCCCB7A-1469-4F44-8DE7-3460CC6440A2}" presName="rootComposite" presStyleCnt="0"/>
      <dgm:spPr/>
    </dgm:pt>
    <dgm:pt modelId="{CF8FFD8B-94E7-4087-8241-A6E306872965}" type="pres">
      <dgm:prSet presAssocID="{3DCCCB7A-1469-4F44-8DE7-3460CC6440A2}" presName="rootText" presStyleLbl="node2" presStyleIdx="19" presStyleCnt="21" custLinFactX="-400000" custLinFactY="-152904" custLinFactNeighborX="-453433" custLinFactNeighborY="-200000">
        <dgm:presLayoutVars>
          <dgm:chPref val="3"/>
        </dgm:presLayoutVars>
      </dgm:prSet>
      <dgm:spPr/>
      <dgm:t>
        <a:bodyPr/>
        <a:lstStyle/>
        <a:p>
          <a:endParaRPr lang="en-US"/>
        </a:p>
      </dgm:t>
    </dgm:pt>
    <dgm:pt modelId="{E61F4E14-AC87-4DA0-B624-6595FC21A4EE}" type="pres">
      <dgm:prSet presAssocID="{3DCCCB7A-1469-4F44-8DE7-3460CC6440A2}" presName="rootConnector" presStyleLbl="node2" presStyleIdx="19" presStyleCnt="21"/>
      <dgm:spPr/>
      <dgm:t>
        <a:bodyPr/>
        <a:lstStyle/>
        <a:p>
          <a:endParaRPr lang="en-US"/>
        </a:p>
      </dgm:t>
    </dgm:pt>
    <dgm:pt modelId="{CD939B71-4698-4845-B6CF-A33A479EDEF2}" type="pres">
      <dgm:prSet presAssocID="{3DCCCB7A-1469-4F44-8DE7-3460CC6440A2}" presName="hierChild4" presStyleCnt="0"/>
      <dgm:spPr/>
    </dgm:pt>
    <dgm:pt modelId="{1821B807-4D15-4A77-9A08-C1999A392AFF}" type="pres">
      <dgm:prSet presAssocID="{3DCCCB7A-1469-4F44-8DE7-3460CC6440A2}" presName="hierChild5" presStyleCnt="0"/>
      <dgm:spPr/>
    </dgm:pt>
    <dgm:pt modelId="{1F25EEBE-F23A-4C57-B7DA-782CE8B1E38B}" type="pres">
      <dgm:prSet presAssocID="{FE2820D1-7437-47A8-82E4-35E1B1EA5D33}" presName="Name37" presStyleLbl="parChTrans1D2" presStyleIdx="20" presStyleCnt="21"/>
      <dgm:spPr/>
      <dgm:t>
        <a:bodyPr/>
        <a:lstStyle/>
        <a:p>
          <a:endParaRPr lang="en-US"/>
        </a:p>
      </dgm:t>
    </dgm:pt>
    <dgm:pt modelId="{6F841E85-041B-4FCF-98A4-499B99BE1EB7}" type="pres">
      <dgm:prSet presAssocID="{A5BEF6E1-4272-482A-A153-A4F59942BB9D}" presName="hierRoot2" presStyleCnt="0">
        <dgm:presLayoutVars>
          <dgm:hierBranch val="init"/>
        </dgm:presLayoutVars>
      </dgm:prSet>
      <dgm:spPr/>
    </dgm:pt>
    <dgm:pt modelId="{049271D3-B95E-4469-BBAF-14D54BFBD23A}" type="pres">
      <dgm:prSet presAssocID="{A5BEF6E1-4272-482A-A153-A4F59942BB9D}" presName="rootComposite" presStyleCnt="0"/>
      <dgm:spPr/>
    </dgm:pt>
    <dgm:pt modelId="{54E9EEB4-E5E2-4A0A-9D78-A3210E86BF41}" type="pres">
      <dgm:prSet presAssocID="{A5BEF6E1-4272-482A-A153-A4F59942BB9D}" presName="rootText" presStyleLbl="node2" presStyleIdx="20" presStyleCnt="21" custLinFactX="-500000" custLinFactY="-154030" custLinFactNeighborX="-598144" custLinFactNeighborY="-200000">
        <dgm:presLayoutVars>
          <dgm:chPref val="3"/>
        </dgm:presLayoutVars>
      </dgm:prSet>
      <dgm:spPr/>
      <dgm:t>
        <a:bodyPr/>
        <a:lstStyle/>
        <a:p>
          <a:endParaRPr lang="en-US"/>
        </a:p>
      </dgm:t>
    </dgm:pt>
    <dgm:pt modelId="{A72B8ECF-39D7-4C43-90BF-D4516CE3D2AE}" type="pres">
      <dgm:prSet presAssocID="{A5BEF6E1-4272-482A-A153-A4F59942BB9D}" presName="rootConnector" presStyleLbl="node2" presStyleIdx="20" presStyleCnt="21"/>
      <dgm:spPr/>
      <dgm:t>
        <a:bodyPr/>
        <a:lstStyle/>
        <a:p>
          <a:endParaRPr lang="en-US"/>
        </a:p>
      </dgm:t>
    </dgm:pt>
    <dgm:pt modelId="{89CCF194-89F2-49C5-8DB5-DF56485BD65B}" type="pres">
      <dgm:prSet presAssocID="{A5BEF6E1-4272-482A-A153-A4F59942BB9D}" presName="hierChild4" presStyleCnt="0"/>
      <dgm:spPr/>
    </dgm:pt>
    <dgm:pt modelId="{888F0F32-C7FB-468B-8A1F-2CB4C275589A}" type="pres">
      <dgm:prSet presAssocID="{A5BEF6E1-4272-482A-A153-A4F59942BB9D}" presName="hierChild5" presStyleCnt="0"/>
      <dgm:spPr/>
    </dgm:pt>
    <dgm:pt modelId="{CD713B54-5BCE-4E2A-A22B-0D397A48F5D7}" type="pres">
      <dgm:prSet presAssocID="{72E1347E-D1EF-4377-B9CC-80851785A4EA}" presName="hierChild3" presStyleCnt="0"/>
      <dgm:spPr/>
    </dgm:pt>
  </dgm:ptLst>
  <dgm:cxnLst>
    <dgm:cxn modelId="{F0FB9696-F736-44FA-AB19-FDA7F1091128}" type="presOf" srcId="{E62ACD22-ECF4-430A-962D-8C5F53A23CBE}" destId="{F60275FE-080E-478A-A2E1-4B82AC771EFD}" srcOrd="0" destOrd="0" presId="urn:microsoft.com/office/officeart/2005/8/layout/orgChart1"/>
    <dgm:cxn modelId="{94AA5D39-FC33-47B8-BC56-A28ED6ED0A8C}" type="presOf" srcId="{7094AF08-5C55-470C-84B8-33B1C31B1550}" destId="{41D55344-B6FB-4D5A-9E82-E981F6DEC345}" srcOrd="0" destOrd="0" presId="urn:microsoft.com/office/officeart/2005/8/layout/orgChart1"/>
    <dgm:cxn modelId="{0D1D85AC-3E58-4164-B7DD-3C1466B90CC6}" type="presOf" srcId="{648D6034-349C-46D7-BFBF-BC83F4ABC048}" destId="{5E2BED78-A999-45DF-AEBB-A1965AF3B9C6}" srcOrd="0" destOrd="0" presId="urn:microsoft.com/office/officeart/2005/8/layout/orgChart1"/>
    <dgm:cxn modelId="{EC6DAD0A-9E86-4445-AD4B-757E451EC2FD}" srcId="{72E1347E-D1EF-4377-B9CC-80851785A4EA}" destId="{C9299C2D-D77F-4B9A-AE57-9CB027C602F1}" srcOrd="15" destOrd="0" parTransId="{66C9F86E-F38F-476C-AF70-567ABEB8B4AD}" sibTransId="{2B92A01B-1648-438F-A110-517BEC08510B}"/>
    <dgm:cxn modelId="{1B92D862-5997-4E0A-A901-57B16B140A84}" type="presOf" srcId="{08F9A037-08EE-4270-A653-8A22B52EA220}" destId="{DE6069EF-CD3E-4A50-92D7-60D15F2A316C}" srcOrd="0" destOrd="0" presId="urn:microsoft.com/office/officeart/2005/8/layout/orgChart1"/>
    <dgm:cxn modelId="{624D87DE-DEDE-466E-845B-53F7AB5FF21D}" type="presOf" srcId="{70F23FDE-67A0-495E-A148-6A137E29BDBB}" destId="{1D5825C9-1C44-40AC-84F0-A6C4550A7E62}" srcOrd="0" destOrd="0" presId="urn:microsoft.com/office/officeart/2005/8/layout/orgChart1"/>
    <dgm:cxn modelId="{8EB57F2E-1DAE-495F-8DCE-BEC074D086EE}" type="presOf" srcId="{8401093C-C2D3-4E4D-8B14-5D4ABDD06E20}" destId="{D6017B1B-653C-4453-B8D1-7A0647AEE953}" srcOrd="1" destOrd="0" presId="urn:microsoft.com/office/officeart/2005/8/layout/orgChart1"/>
    <dgm:cxn modelId="{956F380B-94AD-407F-A604-918446752866}" type="presOf" srcId="{7FCD8CF1-555F-4782-96AF-104E5B239155}" destId="{811B5ED9-EE0B-44CA-AA73-EE43D0134A1C}" srcOrd="0" destOrd="0" presId="urn:microsoft.com/office/officeart/2005/8/layout/orgChart1"/>
    <dgm:cxn modelId="{E107DD51-51E8-4344-A873-FA7E96668CC1}" type="presOf" srcId="{669D1DE5-DE5D-4FE1-BF19-A800C6C517A4}" destId="{768F48CE-0C7A-4F0C-B0F4-0987908E5702}" srcOrd="0" destOrd="0" presId="urn:microsoft.com/office/officeart/2005/8/layout/orgChart1"/>
    <dgm:cxn modelId="{51F186CB-7FB4-4BB2-829A-4B2CABD236A8}" type="presOf" srcId="{D404FA97-1F56-43FD-B4D3-2D0B0367A947}" destId="{3D29D205-B762-4468-A33D-4470C46CFE46}" srcOrd="0" destOrd="0" presId="urn:microsoft.com/office/officeart/2005/8/layout/orgChart1"/>
    <dgm:cxn modelId="{ECE0DF27-4F9C-49A9-AE2E-BF019188C9D5}" type="presOf" srcId="{72E1347E-D1EF-4377-B9CC-80851785A4EA}" destId="{F13F2289-DAD9-472A-A3CA-21D8EE2AAD6D}" srcOrd="1" destOrd="0" presId="urn:microsoft.com/office/officeart/2005/8/layout/orgChart1"/>
    <dgm:cxn modelId="{0027A524-9C80-46BC-942F-E25DF429118E}" type="presOf" srcId="{1951322F-1E34-4573-8316-8EB8632445E9}" destId="{F1854195-7CEB-4C2D-B965-6BF19AE781FB}" srcOrd="0" destOrd="0" presId="urn:microsoft.com/office/officeart/2005/8/layout/orgChart1"/>
    <dgm:cxn modelId="{67D7D9D7-FC3A-433E-8D86-0D91DC54E5C7}" srcId="{72E1347E-D1EF-4377-B9CC-80851785A4EA}" destId="{C24CB0FF-229C-46DA-9AF9-1EC918A582E9}" srcOrd="1" destOrd="0" parTransId="{E11C9EE2-60BD-4F31-A634-713C0CBC82D9}" sibTransId="{4413CB51-5750-448C-91B8-DB3D45B4B1FF}"/>
    <dgm:cxn modelId="{1D84DBE1-D44E-4172-A37E-53CD8A6A9EE1}" type="presOf" srcId="{C24CB0FF-229C-46DA-9AF9-1EC918A582E9}" destId="{29B17754-FE91-45FF-8056-8CE6C3F200C4}" srcOrd="0" destOrd="0" presId="urn:microsoft.com/office/officeart/2005/8/layout/orgChart1"/>
    <dgm:cxn modelId="{45A6A07A-5C7B-4FC1-BFD0-E4F780801380}" srcId="{F971DD92-3A36-480C-B1A3-8884965C43E5}" destId="{72E1347E-D1EF-4377-B9CC-80851785A4EA}" srcOrd="0" destOrd="0" parTransId="{E364146C-9A03-4A7B-9F0F-D8762DA040B3}" sibTransId="{52D8060B-2C71-436C-B036-20B87B98E085}"/>
    <dgm:cxn modelId="{800467C5-D176-465F-8AA9-82DF7AE3B4DF}" srcId="{72E1347E-D1EF-4377-B9CC-80851785A4EA}" destId="{0CD758E6-4D6B-4958-95ED-3587C01F6716}" srcOrd="0" destOrd="0" parTransId="{37345437-A2F7-4919-8F7A-333BBB1401C8}" sibTransId="{F31E4ECF-E5AE-4811-9A31-B8F09CB83D70}"/>
    <dgm:cxn modelId="{A633AB1A-D7EF-4DE8-AFFC-3215473F3979}" type="presOf" srcId="{628B692D-0B63-48E1-A8B7-19D8BA377A6C}" destId="{66F0F859-3264-4C42-AEFA-28D0B3D237D9}" srcOrd="1" destOrd="0" presId="urn:microsoft.com/office/officeart/2005/8/layout/orgChart1"/>
    <dgm:cxn modelId="{DB24DF91-05B8-4067-ABF1-F82084BEFC4F}" type="presOf" srcId="{51911A9A-142F-418A-9EC7-E0C5CDEDCC8B}" destId="{BE772AAC-FE3C-468F-AF24-00DB44944E24}" srcOrd="1" destOrd="0" presId="urn:microsoft.com/office/officeart/2005/8/layout/orgChart1"/>
    <dgm:cxn modelId="{725B2DD5-3E04-406F-A70C-C048F8940E17}" type="presOf" srcId="{679D9945-33DB-471E-95F7-CEF1C7BCCCB9}" destId="{59577C1B-6BD6-4256-BFCF-41C1F404D39D}" srcOrd="0" destOrd="0" presId="urn:microsoft.com/office/officeart/2005/8/layout/orgChart1"/>
    <dgm:cxn modelId="{D1726597-4432-4650-89BE-51F1B2948C78}" type="presOf" srcId="{9E51BFE9-9A24-4880-A201-2F98E070928B}" destId="{E542CF81-5814-4B66-ABB1-E59331FA80A9}" srcOrd="0" destOrd="0" presId="urn:microsoft.com/office/officeart/2005/8/layout/orgChart1"/>
    <dgm:cxn modelId="{30509F08-2943-42FA-BDDE-BF93D6B0EB53}" type="presOf" srcId="{53D3BB8B-86CD-427E-A4BD-DCA5B95D3B3B}" destId="{82377DA7-6A83-4648-833E-C61AB9A8FFCE}" srcOrd="0" destOrd="0" presId="urn:microsoft.com/office/officeart/2005/8/layout/orgChart1"/>
    <dgm:cxn modelId="{783669D1-8D5D-4567-9F2E-0B6253F392AF}" type="presOf" srcId="{0CD758E6-4D6B-4958-95ED-3587C01F6716}" destId="{0F07D8E1-CCB4-40AC-8B08-964C54C46E60}" srcOrd="1" destOrd="0" presId="urn:microsoft.com/office/officeart/2005/8/layout/orgChart1"/>
    <dgm:cxn modelId="{CE7F7728-28E3-4E0D-9BC3-1B8553D71A55}" type="presOf" srcId="{8401093C-C2D3-4E4D-8B14-5D4ABDD06E20}" destId="{359631D2-54B6-4AEB-8242-AA88E70EB7C1}" srcOrd="0" destOrd="0" presId="urn:microsoft.com/office/officeart/2005/8/layout/orgChart1"/>
    <dgm:cxn modelId="{854193CD-B5D9-45E3-A12B-CA29FC7D02ED}" srcId="{72E1347E-D1EF-4377-B9CC-80851785A4EA}" destId="{99709C9F-CDF0-4B3F-9F53-C637D27E36D8}" srcOrd="5" destOrd="0" parTransId="{7102274A-6A93-4B6E-BEF8-82D7A3B6F4C1}" sibTransId="{856510F8-4DF5-4B69-8D3B-C2140821354E}"/>
    <dgm:cxn modelId="{CAD9F414-8E14-4A34-879F-E8060B986297}" srcId="{72E1347E-D1EF-4377-B9CC-80851785A4EA}" destId="{A5BEF6E1-4272-482A-A153-A4F59942BB9D}" srcOrd="20" destOrd="0" parTransId="{FE2820D1-7437-47A8-82E4-35E1B1EA5D33}" sibTransId="{A777A214-0E84-4494-A299-6B5819A8E1B1}"/>
    <dgm:cxn modelId="{38F2AEF4-DD11-4B0A-A53A-54F7FEE0AA4E}" type="presOf" srcId="{08B2F10B-F62E-418F-8462-BD5BCB5D4AD4}" destId="{78928D1C-472F-4B58-805D-8F2B3D7B27B7}" srcOrd="1" destOrd="0" presId="urn:microsoft.com/office/officeart/2005/8/layout/orgChart1"/>
    <dgm:cxn modelId="{61F4C68A-6DB7-42E0-BA3C-43AB24CAE610}" type="presOf" srcId="{C9299C2D-D77F-4B9A-AE57-9CB027C602F1}" destId="{0498971B-07C7-45B4-B8F5-10D63F47A931}" srcOrd="1" destOrd="0" presId="urn:microsoft.com/office/officeart/2005/8/layout/orgChart1"/>
    <dgm:cxn modelId="{23B70124-75FC-4448-93EF-D013C4F4C238}" type="presOf" srcId="{B0390BA0-1004-469F-823A-BDA21F499245}" destId="{E55FF196-FEA9-4234-8B93-47BF4D7947C8}" srcOrd="1" destOrd="0" presId="urn:microsoft.com/office/officeart/2005/8/layout/orgChart1"/>
    <dgm:cxn modelId="{F7C81C45-BFBF-4E02-A12D-27809B3F7E78}" type="presOf" srcId="{3371F11B-51A2-4564-BB04-B5F40B6AE631}" destId="{F306A776-FB98-4A1E-A920-1C408E31C7A0}" srcOrd="0" destOrd="0" presId="urn:microsoft.com/office/officeart/2005/8/layout/orgChart1"/>
    <dgm:cxn modelId="{7A994B4C-5066-4600-B972-DB2EC8C8E1D5}" type="presOf" srcId="{0CD758E6-4D6B-4958-95ED-3587C01F6716}" destId="{8F9FFFAC-1E78-4C2E-989A-A31858D9B342}" srcOrd="0" destOrd="0" presId="urn:microsoft.com/office/officeart/2005/8/layout/orgChart1"/>
    <dgm:cxn modelId="{5375113A-D2E9-425B-9CE5-49F2D22E1B07}" type="presOf" srcId="{3DCCCB7A-1469-4F44-8DE7-3460CC6440A2}" destId="{E61F4E14-AC87-4DA0-B624-6595FC21A4EE}" srcOrd="1" destOrd="0" presId="urn:microsoft.com/office/officeart/2005/8/layout/orgChart1"/>
    <dgm:cxn modelId="{1BB4106D-CA6B-4544-986A-87FDC26E5E37}" srcId="{72E1347E-D1EF-4377-B9CC-80851785A4EA}" destId="{7FCD8CF1-555F-4782-96AF-104E5B239155}" srcOrd="16" destOrd="0" parTransId="{7094AF08-5C55-470C-84B8-33B1C31B1550}" sibTransId="{1C0D185D-3F0F-4DCB-9EEA-7A42F0448E98}"/>
    <dgm:cxn modelId="{895E4928-2600-4BCB-83DE-190B20EEB7D9}" srcId="{72E1347E-D1EF-4377-B9CC-80851785A4EA}" destId="{6AD8E1A0-645E-4B8E-9A3A-D7B148699390}" srcOrd="3" destOrd="0" parTransId="{A0714223-E3CE-4EFD-8CB0-A4EEE559F394}" sibTransId="{0DE1BCF4-D579-4DF1-A02C-A12368C8A96D}"/>
    <dgm:cxn modelId="{9D14F0B7-18D6-4A0E-93CE-81B5A98003CB}" type="presOf" srcId="{F971DD92-3A36-480C-B1A3-8884965C43E5}" destId="{79241B8E-04C9-45F4-BC25-CAEBB7FD4AB4}" srcOrd="0" destOrd="0" presId="urn:microsoft.com/office/officeart/2005/8/layout/orgChart1"/>
    <dgm:cxn modelId="{35BB4B36-A350-4D87-8587-009DD3389951}" type="presOf" srcId="{1951322F-1E34-4573-8316-8EB8632445E9}" destId="{D8237976-2CC4-4D4B-8072-BA9A2BFF6533}" srcOrd="1" destOrd="0" presId="urn:microsoft.com/office/officeart/2005/8/layout/orgChart1"/>
    <dgm:cxn modelId="{5F2A2EA8-EE6B-4368-839F-F43CD562D282}" type="presOf" srcId="{99709C9F-CDF0-4B3F-9F53-C637D27E36D8}" destId="{E9C2180F-65C8-418E-B99E-7F97049C9980}" srcOrd="0" destOrd="0" presId="urn:microsoft.com/office/officeart/2005/8/layout/orgChart1"/>
    <dgm:cxn modelId="{4918B0DF-9155-4FF9-ACB2-24AA1AC88D0E}" srcId="{72E1347E-D1EF-4377-B9CC-80851785A4EA}" destId="{2FD23575-8726-43E6-8FA0-9C781C292288}" srcOrd="8" destOrd="0" parTransId="{08F9A037-08EE-4270-A653-8A22B52EA220}" sibTransId="{C66D359E-E2BE-4DC1-B7E5-E2766DCB7CFA}"/>
    <dgm:cxn modelId="{FF1B8404-E799-47DC-9109-A0665E252EF9}" type="presOf" srcId="{08B2F10B-F62E-418F-8462-BD5BCB5D4AD4}" destId="{5627E516-8D0E-4976-A0AE-114ABB8B74C0}" srcOrd="0" destOrd="0" presId="urn:microsoft.com/office/officeart/2005/8/layout/orgChart1"/>
    <dgm:cxn modelId="{F29CBB1B-B524-4B10-92D6-13AEE8B2D427}" type="presOf" srcId="{5F4D9EAD-F60D-4777-AE54-E638EE1B6FA8}" destId="{ADFAA83C-DE9E-4879-BB69-5EF5025317F2}" srcOrd="0" destOrd="0" presId="urn:microsoft.com/office/officeart/2005/8/layout/orgChart1"/>
    <dgm:cxn modelId="{025D5AC1-AE67-45D7-9561-3FB7E5CFAF96}" type="presOf" srcId="{50150056-E3ED-47D9-B879-F565634500EC}" destId="{5F83DB41-A58D-4A17-9E78-27D3253CD18B}" srcOrd="0" destOrd="0" presId="urn:microsoft.com/office/officeart/2005/8/layout/orgChart1"/>
    <dgm:cxn modelId="{749EE510-CD0F-44EF-8805-357CE5853192}" type="presOf" srcId="{3371F11B-51A2-4564-BB04-B5F40B6AE631}" destId="{6763637E-5D21-4852-8270-5EE9CF5201F7}" srcOrd="1" destOrd="0" presId="urn:microsoft.com/office/officeart/2005/8/layout/orgChart1"/>
    <dgm:cxn modelId="{182086D6-4F77-49D6-8725-275CCEA9F1FD}" type="presOf" srcId="{66C9F86E-F38F-476C-AF70-567ABEB8B4AD}" destId="{87389538-B536-40E4-8B69-641F2A6B8097}" srcOrd="0" destOrd="0" presId="urn:microsoft.com/office/officeart/2005/8/layout/orgChart1"/>
    <dgm:cxn modelId="{7B970122-A59E-465D-8258-90B54D58B657}" type="presOf" srcId="{A9A7CB4A-4808-47D2-A305-1B28652E45C1}" destId="{0E472BFC-4917-4A36-BEE6-A32BCCA4AFCE}" srcOrd="0" destOrd="0" presId="urn:microsoft.com/office/officeart/2005/8/layout/orgChart1"/>
    <dgm:cxn modelId="{26DE0D1F-C6CD-4B9E-90C3-0927FAC18EC6}" srcId="{72E1347E-D1EF-4377-B9CC-80851785A4EA}" destId="{51911A9A-142F-418A-9EC7-E0C5CDEDCC8B}" srcOrd="12" destOrd="0" parTransId="{A9A7CB4A-4808-47D2-A305-1B28652E45C1}" sibTransId="{971DFAD6-2FE1-4CB0-B778-212DBED319B4}"/>
    <dgm:cxn modelId="{C10FAAB4-3CB7-426E-8A3D-C49ADE078400}" srcId="{72E1347E-D1EF-4377-B9CC-80851785A4EA}" destId="{D404FA97-1F56-43FD-B4D3-2D0B0367A947}" srcOrd="10" destOrd="0" parTransId="{9919078F-AD20-478F-B01D-32D5195C108D}" sibTransId="{C8797E50-924C-47B4-8934-69BDF497FA4C}"/>
    <dgm:cxn modelId="{1DE36480-1654-4487-B22D-B6611886DEB4}" srcId="{72E1347E-D1EF-4377-B9CC-80851785A4EA}" destId="{9E51BFE9-9A24-4880-A201-2F98E070928B}" srcOrd="7" destOrd="0" parTransId="{50150056-E3ED-47D9-B879-F565634500EC}" sibTransId="{5EBE20BC-7497-494F-AE56-78DB7280F15F}"/>
    <dgm:cxn modelId="{FDEA33D9-EF03-427C-A328-DD8E9217F0BB}" type="presOf" srcId="{7FCD8CF1-555F-4782-96AF-104E5B239155}" destId="{8D7736B0-EB78-4D71-9A60-8282031C70A0}" srcOrd="1" destOrd="0" presId="urn:microsoft.com/office/officeart/2005/8/layout/orgChart1"/>
    <dgm:cxn modelId="{3C93BCB4-CC7B-4E5E-93E9-153B24C69AB2}" type="presOf" srcId="{0B279963-3247-418D-98D3-A9C77E36461E}" destId="{887D1594-58A3-492E-AF7F-64B4D4DC5A0A}" srcOrd="0" destOrd="0" presId="urn:microsoft.com/office/officeart/2005/8/layout/orgChart1"/>
    <dgm:cxn modelId="{2E2C1EEA-D0BA-41CD-92E5-ADCB4B56E36D}" type="presOf" srcId="{FE2820D1-7437-47A8-82E4-35E1B1EA5D33}" destId="{1F25EEBE-F23A-4C57-B7DA-782CE8B1E38B}" srcOrd="0" destOrd="0" presId="urn:microsoft.com/office/officeart/2005/8/layout/orgChart1"/>
    <dgm:cxn modelId="{5EFA8BF4-F327-4C38-B67A-5FA6BA3AB165}" type="presOf" srcId="{E62ACD22-ECF4-430A-962D-8C5F53A23CBE}" destId="{88A97ED6-26DC-49BF-A726-70A4341A96C5}" srcOrd="1" destOrd="0" presId="urn:microsoft.com/office/officeart/2005/8/layout/orgChart1"/>
    <dgm:cxn modelId="{90BB0D09-028D-459D-B7FC-BCBFBE55481E}" type="presOf" srcId="{1E5DD3DE-6646-4D8F-80B5-546BBDE5CA84}" destId="{09CBD2C5-88E7-4BF7-A2A0-7CA329C9BEA0}" srcOrd="0" destOrd="0" presId="urn:microsoft.com/office/officeart/2005/8/layout/orgChart1"/>
    <dgm:cxn modelId="{841A2037-1035-4CC2-BC3E-0E61DA70C284}" type="presOf" srcId="{D404FA97-1F56-43FD-B4D3-2D0B0367A947}" destId="{4AE3084D-04D9-4193-BDC6-77B9CF4A1EF5}" srcOrd="1" destOrd="0" presId="urn:microsoft.com/office/officeart/2005/8/layout/orgChart1"/>
    <dgm:cxn modelId="{18FF9D58-55D2-4E3B-9A66-896892584D19}" srcId="{72E1347E-D1EF-4377-B9CC-80851785A4EA}" destId="{8401093C-C2D3-4E4D-8B14-5D4ABDD06E20}" srcOrd="9" destOrd="0" parTransId="{1E5DD3DE-6646-4D8F-80B5-546BBDE5CA84}" sibTransId="{F24B1614-78B6-4D33-9773-BCE721C3FEE3}"/>
    <dgm:cxn modelId="{C0587090-1C05-4A44-810A-FEFC8863B770}" type="presOf" srcId="{615FCB9B-109E-4F22-9D79-A6F628E62BDF}" destId="{7089B54F-E2C9-4E8A-B4CC-83020B2863D0}" srcOrd="0" destOrd="0" presId="urn:microsoft.com/office/officeart/2005/8/layout/orgChart1"/>
    <dgm:cxn modelId="{E77F23D4-3479-4E29-AFD2-4A8B951838D7}" srcId="{72E1347E-D1EF-4377-B9CC-80851785A4EA}" destId="{350006E1-45F4-48C0-B65F-E9D7F921C7DE}" srcOrd="14" destOrd="0" parTransId="{E947205F-5824-4DC2-A447-29D933BC95C6}" sibTransId="{7F957121-4418-4F4B-BA1E-5BC8BE3E4AC0}"/>
    <dgm:cxn modelId="{F82014B0-68E6-4E55-AD61-4F30A8A73A42}" type="presOf" srcId="{E11C9EE2-60BD-4F31-A634-713C0CBC82D9}" destId="{95ED3D88-7B8F-4E31-892A-FEED59209941}" srcOrd="0" destOrd="0" presId="urn:microsoft.com/office/officeart/2005/8/layout/orgChart1"/>
    <dgm:cxn modelId="{CA3E8D8E-D27C-4696-9E01-42D6DEBF6D90}" srcId="{72E1347E-D1EF-4377-B9CC-80851785A4EA}" destId="{08B2F10B-F62E-418F-8462-BD5BCB5D4AD4}" srcOrd="17" destOrd="0" parTransId="{7268B85C-00BB-4C91-A111-0E8DAA269599}" sibTransId="{94CF528D-FD4E-4FDE-9826-AC077BB1836B}"/>
    <dgm:cxn modelId="{7CE82C40-D5CE-4E0D-99B3-FD271D9E86F3}" srcId="{72E1347E-D1EF-4377-B9CC-80851785A4EA}" destId="{3DCCCB7A-1469-4F44-8DE7-3460CC6440A2}" srcOrd="19" destOrd="0" parTransId="{648D6034-349C-46D7-BFBF-BC83F4ABC048}" sibTransId="{5064F5A3-8949-44F5-B4D5-D224022FEFB3}"/>
    <dgm:cxn modelId="{A3614E22-0A01-4181-9793-17861A0336FE}" type="presOf" srcId="{2FD23575-8726-43E6-8FA0-9C781C292288}" destId="{BFFE7B96-32E7-4D32-9488-5FDB008015A6}" srcOrd="0" destOrd="0" presId="urn:microsoft.com/office/officeart/2005/8/layout/orgChart1"/>
    <dgm:cxn modelId="{E1942E35-BB26-4C83-BDD6-992EE145DD5C}" type="presOf" srcId="{7102274A-6A93-4B6E-BEF8-82D7A3B6F4C1}" destId="{6AD17878-81E1-4754-BB13-781B81186076}" srcOrd="0" destOrd="0" presId="urn:microsoft.com/office/officeart/2005/8/layout/orgChart1"/>
    <dgm:cxn modelId="{C59C51E7-F0AE-4DA7-A0A0-795858BC6FCA}" srcId="{72E1347E-D1EF-4377-B9CC-80851785A4EA}" destId="{615FCB9B-109E-4F22-9D79-A6F628E62BDF}" srcOrd="13" destOrd="0" parTransId="{669D1DE5-DE5D-4FE1-BF19-A800C6C517A4}" sibTransId="{7799FD02-2872-4941-B041-68A01EF2D0A6}"/>
    <dgm:cxn modelId="{7AF34B20-38A7-4F31-AA3D-0C458CE6325F}" type="presOf" srcId="{A5BEF6E1-4272-482A-A153-A4F59942BB9D}" destId="{A72B8ECF-39D7-4C43-90BF-D4516CE3D2AE}" srcOrd="1" destOrd="0" presId="urn:microsoft.com/office/officeart/2005/8/layout/orgChart1"/>
    <dgm:cxn modelId="{A0EAC3CE-BFA4-4C62-8757-D5308348AD01}" type="presOf" srcId="{A0714223-E3CE-4EFD-8CB0-A4EEE559F394}" destId="{85B6843F-41F7-47FC-8948-C083369D90CB}" srcOrd="0" destOrd="0" presId="urn:microsoft.com/office/officeart/2005/8/layout/orgChart1"/>
    <dgm:cxn modelId="{5DE27E1D-E06E-45C1-943E-9DD3BC6FF6EF}" srcId="{72E1347E-D1EF-4377-B9CC-80851785A4EA}" destId="{3371F11B-51A2-4564-BB04-B5F40B6AE631}" srcOrd="2" destOrd="0" parTransId="{679D9945-33DB-471E-95F7-CEF1C7BCCCB9}" sibTransId="{F6C7D2D5-CAA2-44C5-9867-C0B489431332}"/>
    <dgm:cxn modelId="{F8BECE08-896C-4227-8D3D-61EC35C4F7B9}" type="presOf" srcId="{B0390BA0-1004-469F-823A-BDA21F499245}" destId="{F4750F88-6210-438C-8B67-86DC0459BE84}" srcOrd="0" destOrd="0" presId="urn:microsoft.com/office/officeart/2005/8/layout/orgChart1"/>
    <dgm:cxn modelId="{4A49AD9F-9B09-4C31-8B6E-660F5348D4AC}" type="presOf" srcId="{2FD23575-8726-43E6-8FA0-9C781C292288}" destId="{08C0CC3D-F7BC-4F00-8D11-462BC980B9AF}" srcOrd="1" destOrd="0" presId="urn:microsoft.com/office/officeart/2005/8/layout/orgChart1"/>
    <dgm:cxn modelId="{520AE08C-46CF-471D-835C-921FE2029DDF}" type="presOf" srcId="{350006E1-45F4-48C0-B65F-E9D7F921C7DE}" destId="{7C2D9991-6BE7-4E80-B30E-78D27CA544D0}" srcOrd="0" destOrd="0" presId="urn:microsoft.com/office/officeart/2005/8/layout/orgChart1"/>
    <dgm:cxn modelId="{960979F5-0807-434A-9C2C-3696900CFA75}" type="presOf" srcId="{628B692D-0B63-48E1-A8B7-19D8BA377A6C}" destId="{04ED7897-7995-485D-9BC6-6D7AD3385779}" srcOrd="0" destOrd="0" presId="urn:microsoft.com/office/officeart/2005/8/layout/orgChart1"/>
    <dgm:cxn modelId="{92CEDAA0-CC42-42FD-AFBE-FE5284775596}" type="presOf" srcId="{6AD8E1A0-645E-4B8E-9A3A-D7B148699390}" destId="{AF598896-DFE0-4296-A642-B3F9A75C5D24}" srcOrd="1" destOrd="0" presId="urn:microsoft.com/office/officeart/2005/8/layout/orgChart1"/>
    <dgm:cxn modelId="{2EB33648-800C-4EDD-8BD4-64C8FC5E6C3D}" type="presOf" srcId="{C9299C2D-D77F-4B9A-AE57-9CB027C602F1}" destId="{583FE36D-D5AA-4AB3-95F0-763F4947AAED}" srcOrd="0" destOrd="0" presId="urn:microsoft.com/office/officeart/2005/8/layout/orgChart1"/>
    <dgm:cxn modelId="{2B2DF167-217D-497D-B41E-8EFF970E59A3}" type="presOf" srcId="{3DCCCB7A-1469-4F44-8DE7-3460CC6440A2}" destId="{CF8FFD8B-94E7-4087-8241-A6E306872965}" srcOrd="0" destOrd="0" presId="urn:microsoft.com/office/officeart/2005/8/layout/orgChart1"/>
    <dgm:cxn modelId="{C021420C-F225-4387-AF31-418858CE5D74}" type="presOf" srcId="{C24CB0FF-229C-46DA-9AF9-1EC918A582E9}" destId="{75D32E0C-77F8-4044-9560-2223719BE4FF}" srcOrd="1" destOrd="0" presId="urn:microsoft.com/office/officeart/2005/8/layout/orgChart1"/>
    <dgm:cxn modelId="{E3399BB0-9D66-4FB1-8A4C-2B2524BF0ED7}" type="presOf" srcId="{E947205F-5824-4DC2-A447-29D933BC95C6}" destId="{4EA25C76-241C-4EE0-8DBC-5AFB393E5351}" srcOrd="0" destOrd="0" presId="urn:microsoft.com/office/officeart/2005/8/layout/orgChart1"/>
    <dgm:cxn modelId="{B515BFA6-A4B4-4DA2-93BC-C329B6F723F0}" type="presOf" srcId="{72E1347E-D1EF-4377-B9CC-80851785A4EA}" destId="{49EDC6D9-6174-477D-A616-1E980BF3FA75}" srcOrd="0" destOrd="0" presId="urn:microsoft.com/office/officeart/2005/8/layout/orgChart1"/>
    <dgm:cxn modelId="{90760217-37AC-487C-ADEF-D6C4BF13E44D}" type="presOf" srcId="{615FCB9B-109E-4F22-9D79-A6F628E62BDF}" destId="{AC99BF3B-F1E0-4BCA-B361-89AF88C232C7}" srcOrd="1" destOrd="0" presId="urn:microsoft.com/office/officeart/2005/8/layout/orgChart1"/>
    <dgm:cxn modelId="{93928276-2AAD-4C5D-B053-9E47BDA3286D}" type="presOf" srcId="{6AD8E1A0-645E-4B8E-9A3A-D7B148699390}" destId="{40755987-C150-46F7-8D8B-F8E444C2EEC2}" srcOrd="0" destOrd="0" presId="urn:microsoft.com/office/officeart/2005/8/layout/orgChart1"/>
    <dgm:cxn modelId="{CBB7C9C5-CAFE-4CB5-933C-4CD53696552A}" srcId="{72E1347E-D1EF-4377-B9CC-80851785A4EA}" destId="{1951322F-1E34-4573-8316-8EB8632445E9}" srcOrd="6" destOrd="0" parTransId="{0B279963-3247-418D-98D3-A9C77E36461E}" sibTransId="{3B370C6F-FC2C-4E9C-B1E2-F47AE20C51B6}"/>
    <dgm:cxn modelId="{2E82030D-9C00-4A26-8280-ADACF46442C4}" type="presOf" srcId="{A5BEF6E1-4272-482A-A153-A4F59942BB9D}" destId="{54E9EEB4-E5E2-4A0A-9D78-A3210E86BF41}" srcOrd="0" destOrd="0" presId="urn:microsoft.com/office/officeart/2005/8/layout/orgChart1"/>
    <dgm:cxn modelId="{A0CE31FE-54FB-4A7C-BD2E-483ACA1230FC}" srcId="{72E1347E-D1EF-4377-B9CC-80851785A4EA}" destId="{B0390BA0-1004-469F-823A-BDA21F499245}" srcOrd="18" destOrd="0" parTransId="{5F4D9EAD-F60D-4777-AE54-E638EE1B6FA8}" sibTransId="{EDCD27FD-2959-4B26-B2D1-C245B2756886}"/>
    <dgm:cxn modelId="{DA589425-0B0E-4AA9-BF67-B75C0539D9C9}" srcId="{72E1347E-D1EF-4377-B9CC-80851785A4EA}" destId="{628B692D-0B63-48E1-A8B7-19D8BA377A6C}" srcOrd="11" destOrd="0" parTransId="{70F23FDE-67A0-495E-A148-6A137E29BDBB}" sibTransId="{7FEA0FC2-AF3F-48CD-A981-4530E57CB648}"/>
    <dgm:cxn modelId="{2F353D32-DE86-4BB8-95AB-531A44C539BF}" type="presOf" srcId="{350006E1-45F4-48C0-B65F-E9D7F921C7DE}" destId="{F251897B-77BB-4496-B9B6-23C983541192}" srcOrd="1" destOrd="0" presId="urn:microsoft.com/office/officeart/2005/8/layout/orgChart1"/>
    <dgm:cxn modelId="{C7449D7C-DB68-4E47-A06F-18DCEBDE4E33}" srcId="{72E1347E-D1EF-4377-B9CC-80851785A4EA}" destId="{E62ACD22-ECF4-430A-962D-8C5F53A23CBE}" srcOrd="4" destOrd="0" parTransId="{53D3BB8B-86CD-427E-A4BD-DCA5B95D3B3B}" sibTransId="{F54AB35C-7912-45B4-B982-FBE44C8571EC}"/>
    <dgm:cxn modelId="{DDC28D35-7A55-4891-B254-1580C71561FB}" type="presOf" srcId="{51911A9A-142F-418A-9EC7-E0C5CDEDCC8B}" destId="{48671CB2-C76D-4B1E-93B6-D409D687AB01}" srcOrd="0" destOrd="0" presId="urn:microsoft.com/office/officeart/2005/8/layout/orgChart1"/>
    <dgm:cxn modelId="{0FD107DA-AB68-40F5-849B-23276C278C0F}" type="presOf" srcId="{37345437-A2F7-4919-8F7A-333BBB1401C8}" destId="{B00707D7-8013-4E0C-8838-289A928B9839}" srcOrd="0" destOrd="0" presId="urn:microsoft.com/office/officeart/2005/8/layout/orgChart1"/>
    <dgm:cxn modelId="{40D9E65B-D9D3-4F6D-B208-5481A6735DF5}" type="presOf" srcId="{9919078F-AD20-478F-B01D-32D5195C108D}" destId="{7BAAF773-B66D-455F-9160-4892449108E7}" srcOrd="0" destOrd="0" presId="urn:microsoft.com/office/officeart/2005/8/layout/orgChart1"/>
    <dgm:cxn modelId="{AB126685-1269-49F5-AAAF-2E7077F2554E}" type="presOf" srcId="{99709C9F-CDF0-4B3F-9F53-C637D27E36D8}" destId="{CA587702-C207-42AC-8C53-9774C6914B7B}" srcOrd="1" destOrd="0" presId="urn:microsoft.com/office/officeart/2005/8/layout/orgChart1"/>
    <dgm:cxn modelId="{62846036-6EC9-4FAE-8164-1C9D8346F83B}" type="presOf" srcId="{7268B85C-00BB-4C91-A111-0E8DAA269599}" destId="{21A53A98-FE24-4E82-8F38-0283AE8B94BB}" srcOrd="0" destOrd="0" presId="urn:microsoft.com/office/officeart/2005/8/layout/orgChart1"/>
    <dgm:cxn modelId="{F6D3B76F-F606-4CC4-BB91-911570BBD5A9}" type="presOf" srcId="{9E51BFE9-9A24-4880-A201-2F98E070928B}" destId="{BF8FF3CC-F50B-48A3-8D1C-726EC3E3E733}" srcOrd="1" destOrd="0" presId="urn:microsoft.com/office/officeart/2005/8/layout/orgChart1"/>
    <dgm:cxn modelId="{BA9340E8-962B-448C-9B97-7124332B5200}" type="presParOf" srcId="{79241B8E-04C9-45F4-BC25-CAEBB7FD4AB4}" destId="{B59D6D51-FBB7-4501-A564-D2CE58FE7933}" srcOrd="0" destOrd="0" presId="urn:microsoft.com/office/officeart/2005/8/layout/orgChart1"/>
    <dgm:cxn modelId="{B5052971-35DF-41A9-8D46-10267A206036}" type="presParOf" srcId="{B59D6D51-FBB7-4501-A564-D2CE58FE7933}" destId="{BE69DA38-C17E-43AB-A7A7-92D1CB78CA57}" srcOrd="0" destOrd="0" presId="urn:microsoft.com/office/officeart/2005/8/layout/orgChart1"/>
    <dgm:cxn modelId="{2F5DC88E-2486-4DA0-812C-93BC0FBCF86B}" type="presParOf" srcId="{BE69DA38-C17E-43AB-A7A7-92D1CB78CA57}" destId="{49EDC6D9-6174-477D-A616-1E980BF3FA75}" srcOrd="0" destOrd="0" presId="urn:microsoft.com/office/officeart/2005/8/layout/orgChart1"/>
    <dgm:cxn modelId="{6F57BE52-2A8E-4BCF-8642-BB6D4E8DE809}" type="presParOf" srcId="{BE69DA38-C17E-43AB-A7A7-92D1CB78CA57}" destId="{F13F2289-DAD9-472A-A3CA-21D8EE2AAD6D}" srcOrd="1" destOrd="0" presId="urn:microsoft.com/office/officeart/2005/8/layout/orgChart1"/>
    <dgm:cxn modelId="{4CE6EC26-05EF-44CE-A57C-EC310AC7EC6E}" type="presParOf" srcId="{B59D6D51-FBB7-4501-A564-D2CE58FE7933}" destId="{27283877-AB3B-47F7-8927-2BA4259A656A}" srcOrd="1" destOrd="0" presId="urn:microsoft.com/office/officeart/2005/8/layout/orgChart1"/>
    <dgm:cxn modelId="{CB934411-3B37-42AB-84AC-00484B1D1A88}" type="presParOf" srcId="{27283877-AB3B-47F7-8927-2BA4259A656A}" destId="{B00707D7-8013-4E0C-8838-289A928B9839}" srcOrd="0" destOrd="0" presId="urn:microsoft.com/office/officeart/2005/8/layout/orgChart1"/>
    <dgm:cxn modelId="{7AAEDB8C-D706-4E34-B01E-06A15B6FA912}" type="presParOf" srcId="{27283877-AB3B-47F7-8927-2BA4259A656A}" destId="{66013817-7875-4891-8AF5-FAEA69D3E6F4}" srcOrd="1" destOrd="0" presId="urn:microsoft.com/office/officeart/2005/8/layout/orgChart1"/>
    <dgm:cxn modelId="{1A622C1F-9E9E-4452-9135-6D2380ECBF37}" type="presParOf" srcId="{66013817-7875-4891-8AF5-FAEA69D3E6F4}" destId="{88BE290C-24C9-434E-AA00-196A3AEA18F1}" srcOrd="0" destOrd="0" presId="urn:microsoft.com/office/officeart/2005/8/layout/orgChart1"/>
    <dgm:cxn modelId="{D3A3319D-AC47-461A-8BB3-636B7DAB0E4E}" type="presParOf" srcId="{88BE290C-24C9-434E-AA00-196A3AEA18F1}" destId="{8F9FFFAC-1E78-4C2E-989A-A31858D9B342}" srcOrd="0" destOrd="0" presId="urn:microsoft.com/office/officeart/2005/8/layout/orgChart1"/>
    <dgm:cxn modelId="{670A8C7E-1342-4AF6-AE0B-D98901BCE072}" type="presParOf" srcId="{88BE290C-24C9-434E-AA00-196A3AEA18F1}" destId="{0F07D8E1-CCB4-40AC-8B08-964C54C46E60}" srcOrd="1" destOrd="0" presId="urn:microsoft.com/office/officeart/2005/8/layout/orgChart1"/>
    <dgm:cxn modelId="{69FAA97A-EC04-4C60-9C53-87A28916B50D}" type="presParOf" srcId="{66013817-7875-4891-8AF5-FAEA69D3E6F4}" destId="{D0DC338A-1DEF-43A1-BE23-BB1834199C5E}" srcOrd="1" destOrd="0" presId="urn:microsoft.com/office/officeart/2005/8/layout/orgChart1"/>
    <dgm:cxn modelId="{45DF2380-B2B4-4F9D-8C59-F9BA5A91B593}" type="presParOf" srcId="{66013817-7875-4891-8AF5-FAEA69D3E6F4}" destId="{55F2C255-0B3A-4373-BCCA-069BE6665955}" srcOrd="2" destOrd="0" presId="urn:microsoft.com/office/officeart/2005/8/layout/orgChart1"/>
    <dgm:cxn modelId="{88C73502-C972-4186-87A7-427B832DAC0A}" type="presParOf" srcId="{27283877-AB3B-47F7-8927-2BA4259A656A}" destId="{95ED3D88-7B8F-4E31-892A-FEED59209941}" srcOrd="2" destOrd="0" presId="urn:microsoft.com/office/officeart/2005/8/layout/orgChart1"/>
    <dgm:cxn modelId="{463C8975-5CA7-47EC-8245-7CFB57E41FF8}" type="presParOf" srcId="{27283877-AB3B-47F7-8927-2BA4259A656A}" destId="{B303F478-734B-4321-B045-F439A7D00287}" srcOrd="3" destOrd="0" presId="urn:microsoft.com/office/officeart/2005/8/layout/orgChart1"/>
    <dgm:cxn modelId="{6F79E2C2-6D1B-4AA0-9974-77D32A4CCF11}" type="presParOf" srcId="{B303F478-734B-4321-B045-F439A7D00287}" destId="{F0465A83-FD60-476E-8235-41B2D7415EC0}" srcOrd="0" destOrd="0" presId="urn:microsoft.com/office/officeart/2005/8/layout/orgChart1"/>
    <dgm:cxn modelId="{B71AC497-AFDB-48E5-BF9B-22E8735ABDC1}" type="presParOf" srcId="{F0465A83-FD60-476E-8235-41B2D7415EC0}" destId="{29B17754-FE91-45FF-8056-8CE6C3F200C4}" srcOrd="0" destOrd="0" presId="urn:microsoft.com/office/officeart/2005/8/layout/orgChart1"/>
    <dgm:cxn modelId="{A428777E-281A-4A48-B9EC-D8CAEBEEBF3C}" type="presParOf" srcId="{F0465A83-FD60-476E-8235-41B2D7415EC0}" destId="{75D32E0C-77F8-4044-9560-2223719BE4FF}" srcOrd="1" destOrd="0" presId="urn:microsoft.com/office/officeart/2005/8/layout/orgChart1"/>
    <dgm:cxn modelId="{331A0544-8F83-411C-A127-31AB815C23C7}" type="presParOf" srcId="{B303F478-734B-4321-B045-F439A7D00287}" destId="{575B1B45-A390-47B9-A0CC-2163029E38AD}" srcOrd="1" destOrd="0" presId="urn:microsoft.com/office/officeart/2005/8/layout/orgChart1"/>
    <dgm:cxn modelId="{91F979FA-9CE3-4DE6-8A32-71AC0EB8398C}" type="presParOf" srcId="{B303F478-734B-4321-B045-F439A7D00287}" destId="{81F291CF-1630-4ABC-9E6E-2894DBE232E9}" srcOrd="2" destOrd="0" presId="urn:microsoft.com/office/officeart/2005/8/layout/orgChart1"/>
    <dgm:cxn modelId="{AFB8F03B-A5DE-44EA-9371-B3AC5CAE8E81}" type="presParOf" srcId="{27283877-AB3B-47F7-8927-2BA4259A656A}" destId="{59577C1B-6BD6-4256-BFCF-41C1F404D39D}" srcOrd="4" destOrd="0" presId="urn:microsoft.com/office/officeart/2005/8/layout/orgChart1"/>
    <dgm:cxn modelId="{21C1F962-E09F-4DAE-84BB-A8B61F9F6693}" type="presParOf" srcId="{27283877-AB3B-47F7-8927-2BA4259A656A}" destId="{8A2321D3-D5C5-47D2-AA23-0F14A7E77774}" srcOrd="5" destOrd="0" presId="urn:microsoft.com/office/officeart/2005/8/layout/orgChart1"/>
    <dgm:cxn modelId="{DEF4747E-08CA-446D-B75A-67EB422BD2C1}" type="presParOf" srcId="{8A2321D3-D5C5-47D2-AA23-0F14A7E77774}" destId="{B8C488D0-F5FC-4EA9-AE6F-0CB7AE276EC4}" srcOrd="0" destOrd="0" presId="urn:microsoft.com/office/officeart/2005/8/layout/orgChart1"/>
    <dgm:cxn modelId="{B012A8C7-D0DD-4551-A1EA-D753F27875C9}" type="presParOf" srcId="{B8C488D0-F5FC-4EA9-AE6F-0CB7AE276EC4}" destId="{F306A776-FB98-4A1E-A920-1C408E31C7A0}" srcOrd="0" destOrd="0" presId="urn:microsoft.com/office/officeart/2005/8/layout/orgChart1"/>
    <dgm:cxn modelId="{C1CAD5CC-3DE0-4019-8CC5-90964C8C8B94}" type="presParOf" srcId="{B8C488D0-F5FC-4EA9-AE6F-0CB7AE276EC4}" destId="{6763637E-5D21-4852-8270-5EE9CF5201F7}" srcOrd="1" destOrd="0" presId="urn:microsoft.com/office/officeart/2005/8/layout/orgChart1"/>
    <dgm:cxn modelId="{FDC4F452-D49A-4CA1-BEEE-16FB708D6302}" type="presParOf" srcId="{8A2321D3-D5C5-47D2-AA23-0F14A7E77774}" destId="{D1C56318-EBBB-4FF1-8490-2BF26057041C}" srcOrd="1" destOrd="0" presId="urn:microsoft.com/office/officeart/2005/8/layout/orgChart1"/>
    <dgm:cxn modelId="{93599605-2939-42ED-A78F-D39C9B546CAB}" type="presParOf" srcId="{8A2321D3-D5C5-47D2-AA23-0F14A7E77774}" destId="{C7574496-DC96-4A61-BCA4-0174C0F98DF7}" srcOrd="2" destOrd="0" presId="urn:microsoft.com/office/officeart/2005/8/layout/orgChart1"/>
    <dgm:cxn modelId="{658FEF75-8E05-4909-82AD-04FB8B9A5F4B}" type="presParOf" srcId="{27283877-AB3B-47F7-8927-2BA4259A656A}" destId="{85B6843F-41F7-47FC-8948-C083369D90CB}" srcOrd="6" destOrd="0" presId="urn:microsoft.com/office/officeart/2005/8/layout/orgChart1"/>
    <dgm:cxn modelId="{CE2037D4-7D90-4376-A817-154ACF26532A}" type="presParOf" srcId="{27283877-AB3B-47F7-8927-2BA4259A656A}" destId="{F13DE714-BCC4-475F-94BC-E110C17EA469}" srcOrd="7" destOrd="0" presId="urn:microsoft.com/office/officeart/2005/8/layout/orgChart1"/>
    <dgm:cxn modelId="{17D57458-BCB6-4D60-980D-942969485B97}" type="presParOf" srcId="{F13DE714-BCC4-475F-94BC-E110C17EA469}" destId="{B404C7CC-FF61-4042-8342-B141849BD282}" srcOrd="0" destOrd="0" presId="urn:microsoft.com/office/officeart/2005/8/layout/orgChart1"/>
    <dgm:cxn modelId="{21B1A395-82FF-467B-93B3-989E9AA0EE53}" type="presParOf" srcId="{B404C7CC-FF61-4042-8342-B141849BD282}" destId="{40755987-C150-46F7-8D8B-F8E444C2EEC2}" srcOrd="0" destOrd="0" presId="urn:microsoft.com/office/officeart/2005/8/layout/orgChart1"/>
    <dgm:cxn modelId="{B379D131-1807-437D-8173-D3D1E5DDDD0B}" type="presParOf" srcId="{B404C7CC-FF61-4042-8342-B141849BD282}" destId="{AF598896-DFE0-4296-A642-B3F9A75C5D24}" srcOrd="1" destOrd="0" presId="urn:microsoft.com/office/officeart/2005/8/layout/orgChart1"/>
    <dgm:cxn modelId="{AF28CEC9-4436-4554-9B2D-DD6AED92D4BC}" type="presParOf" srcId="{F13DE714-BCC4-475F-94BC-E110C17EA469}" destId="{33597230-0C42-4876-8A9E-237EA4F6DCC6}" srcOrd="1" destOrd="0" presId="urn:microsoft.com/office/officeart/2005/8/layout/orgChart1"/>
    <dgm:cxn modelId="{3B8BE8FC-3777-4FE5-AF12-22D1A7B2467B}" type="presParOf" srcId="{F13DE714-BCC4-475F-94BC-E110C17EA469}" destId="{860D0DD0-6E16-4B82-930D-B620E351E934}" srcOrd="2" destOrd="0" presId="urn:microsoft.com/office/officeart/2005/8/layout/orgChart1"/>
    <dgm:cxn modelId="{0F76152C-E149-471B-927F-CA84B1CF5FBB}" type="presParOf" srcId="{27283877-AB3B-47F7-8927-2BA4259A656A}" destId="{82377DA7-6A83-4648-833E-C61AB9A8FFCE}" srcOrd="8" destOrd="0" presId="urn:microsoft.com/office/officeart/2005/8/layout/orgChart1"/>
    <dgm:cxn modelId="{A8CB3380-550C-4549-A29A-780AA4D2A577}" type="presParOf" srcId="{27283877-AB3B-47F7-8927-2BA4259A656A}" destId="{8FB2BA76-546B-4638-9D2B-CB25BCF597BA}" srcOrd="9" destOrd="0" presId="urn:microsoft.com/office/officeart/2005/8/layout/orgChart1"/>
    <dgm:cxn modelId="{82C71CBA-D05C-45C8-9E74-D0B7AFF36A4D}" type="presParOf" srcId="{8FB2BA76-546B-4638-9D2B-CB25BCF597BA}" destId="{E7A04F3E-8297-4C05-8587-7469C7B9369F}" srcOrd="0" destOrd="0" presId="urn:microsoft.com/office/officeart/2005/8/layout/orgChart1"/>
    <dgm:cxn modelId="{96C28BCE-08BE-4A8D-BD42-0462480923E6}" type="presParOf" srcId="{E7A04F3E-8297-4C05-8587-7469C7B9369F}" destId="{F60275FE-080E-478A-A2E1-4B82AC771EFD}" srcOrd="0" destOrd="0" presId="urn:microsoft.com/office/officeart/2005/8/layout/orgChart1"/>
    <dgm:cxn modelId="{0A8AAAD4-A21D-4C97-9FB6-DA601AC462D1}" type="presParOf" srcId="{E7A04F3E-8297-4C05-8587-7469C7B9369F}" destId="{88A97ED6-26DC-49BF-A726-70A4341A96C5}" srcOrd="1" destOrd="0" presId="urn:microsoft.com/office/officeart/2005/8/layout/orgChart1"/>
    <dgm:cxn modelId="{B15D3C38-E788-4BAB-9562-CA6E34C41E04}" type="presParOf" srcId="{8FB2BA76-546B-4638-9D2B-CB25BCF597BA}" destId="{A13E0566-5BB4-4E8A-9906-DFA22E189EEF}" srcOrd="1" destOrd="0" presId="urn:microsoft.com/office/officeart/2005/8/layout/orgChart1"/>
    <dgm:cxn modelId="{4D07CE33-8CC7-4EF3-8EA5-8084ED1E7F46}" type="presParOf" srcId="{8FB2BA76-546B-4638-9D2B-CB25BCF597BA}" destId="{7E219710-1814-4593-9EE2-2F83289F161D}" srcOrd="2" destOrd="0" presId="urn:microsoft.com/office/officeart/2005/8/layout/orgChart1"/>
    <dgm:cxn modelId="{11A63B84-B57B-4AB9-BFDE-923DED3F7DD4}" type="presParOf" srcId="{27283877-AB3B-47F7-8927-2BA4259A656A}" destId="{6AD17878-81E1-4754-BB13-781B81186076}" srcOrd="10" destOrd="0" presId="urn:microsoft.com/office/officeart/2005/8/layout/orgChart1"/>
    <dgm:cxn modelId="{67A9C6F1-4F4A-457C-B53B-E6A3D61B003A}" type="presParOf" srcId="{27283877-AB3B-47F7-8927-2BA4259A656A}" destId="{541B8AD8-C7DE-46D3-B99B-BB231C7EE546}" srcOrd="11" destOrd="0" presId="urn:microsoft.com/office/officeart/2005/8/layout/orgChart1"/>
    <dgm:cxn modelId="{25F1F2CB-734C-4224-8510-4A48AD9081EA}" type="presParOf" srcId="{541B8AD8-C7DE-46D3-B99B-BB231C7EE546}" destId="{DEFFC8D8-F8F3-420B-BEEF-2429BB8E489F}" srcOrd="0" destOrd="0" presId="urn:microsoft.com/office/officeart/2005/8/layout/orgChart1"/>
    <dgm:cxn modelId="{45F203D3-B7CC-46D5-9A00-8ECF5A8F1922}" type="presParOf" srcId="{DEFFC8D8-F8F3-420B-BEEF-2429BB8E489F}" destId="{E9C2180F-65C8-418E-B99E-7F97049C9980}" srcOrd="0" destOrd="0" presId="urn:microsoft.com/office/officeart/2005/8/layout/orgChart1"/>
    <dgm:cxn modelId="{4EB59679-E778-49A1-BC81-724CB4258AD6}" type="presParOf" srcId="{DEFFC8D8-F8F3-420B-BEEF-2429BB8E489F}" destId="{CA587702-C207-42AC-8C53-9774C6914B7B}" srcOrd="1" destOrd="0" presId="urn:microsoft.com/office/officeart/2005/8/layout/orgChart1"/>
    <dgm:cxn modelId="{9674CFE4-6056-4FAB-B2B5-C41A6E8BC5B9}" type="presParOf" srcId="{541B8AD8-C7DE-46D3-B99B-BB231C7EE546}" destId="{AFBA0251-0B16-4823-8E23-617BF5630E32}" srcOrd="1" destOrd="0" presId="urn:microsoft.com/office/officeart/2005/8/layout/orgChart1"/>
    <dgm:cxn modelId="{E9EE0A8C-2AAB-49D1-A519-4F6B6C8756AD}" type="presParOf" srcId="{541B8AD8-C7DE-46D3-B99B-BB231C7EE546}" destId="{2A9AF800-BD12-47F5-AD7A-2664CF81883F}" srcOrd="2" destOrd="0" presId="urn:microsoft.com/office/officeart/2005/8/layout/orgChart1"/>
    <dgm:cxn modelId="{5F2648DF-3471-48C7-AF81-8528E124A4C6}" type="presParOf" srcId="{27283877-AB3B-47F7-8927-2BA4259A656A}" destId="{887D1594-58A3-492E-AF7F-64B4D4DC5A0A}" srcOrd="12" destOrd="0" presId="urn:microsoft.com/office/officeart/2005/8/layout/orgChart1"/>
    <dgm:cxn modelId="{854775DE-4BF5-40E4-B787-CE275C050BC8}" type="presParOf" srcId="{27283877-AB3B-47F7-8927-2BA4259A656A}" destId="{2917F1AB-40E4-4E44-9AEA-32DA89E5E7E2}" srcOrd="13" destOrd="0" presId="urn:microsoft.com/office/officeart/2005/8/layout/orgChart1"/>
    <dgm:cxn modelId="{5C581A36-BE27-4B77-8E39-BD76C898FB8C}" type="presParOf" srcId="{2917F1AB-40E4-4E44-9AEA-32DA89E5E7E2}" destId="{9598B3E8-801D-488B-A36E-8D4988A0E651}" srcOrd="0" destOrd="0" presId="urn:microsoft.com/office/officeart/2005/8/layout/orgChart1"/>
    <dgm:cxn modelId="{64DF30D8-A9FD-493A-B486-ACBA03A01D8E}" type="presParOf" srcId="{9598B3E8-801D-488B-A36E-8D4988A0E651}" destId="{F1854195-7CEB-4C2D-B965-6BF19AE781FB}" srcOrd="0" destOrd="0" presId="urn:microsoft.com/office/officeart/2005/8/layout/orgChart1"/>
    <dgm:cxn modelId="{7ABC963E-E3CD-4E94-85E2-198F5BA3598C}" type="presParOf" srcId="{9598B3E8-801D-488B-A36E-8D4988A0E651}" destId="{D8237976-2CC4-4D4B-8072-BA9A2BFF6533}" srcOrd="1" destOrd="0" presId="urn:microsoft.com/office/officeart/2005/8/layout/orgChart1"/>
    <dgm:cxn modelId="{19E5E8B2-24E8-4C83-ADEC-98ED2E009280}" type="presParOf" srcId="{2917F1AB-40E4-4E44-9AEA-32DA89E5E7E2}" destId="{C74B37F6-7867-4856-B108-62F4CBDE2377}" srcOrd="1" destOrd="0" presId="urn:microsoft.com/office/officeart/2005/8/layout/orgChart1"/>
    <dgm:cxn modelId="{CE262B92-E788-471A-9E15-1119AA081E04}" type="presParOf" srcId="{2917F1AB-40E4-4E44-9AEA-32DA89E5E7E2}" destId="{FFC2A8CC-4C9A-485B-9A48-9BC5B4FF8021}" srcOrd="2" destOrd="0" presId="urn:microsoft.com/office/officeart/2005/8/layout/orgChart1"/>
    <dgm:cxn modelId="{37220383-EE23-4729-B08C-52BCF2721E4E}" type="presParOf" srcId="{27283877-AB3B-47F7-8927-2BA4259A656A}" destId="{5F83DB41-A58D-4A17-9E78-27D3253CD18B}" srcOrd="14" destOrd="0" presId="urn:microsoft.com/office/officeart/2005/8/layout/orgChart1"/>
    <dgm:cxn modelId="{C74B09EE-9609-47CF-8EEC-778B90235A90}" type="presParOf" srcId="{27283877-AB3B-47F7-8927-2BA4259A656A}" destId="{8415179B-E163-41E0-BAD1-7E348FA1048A}" srcOrd="15" destOrd="0" presId="urn:microsoft.com/office/officeart/2005/8/layout/orgChart1"/>
    <dgm:cxn modelId="{5C128884-7A8D-4A2E-BECD-EC4802E6B45A}" type="presParOf" srcId="{8415179B-E163-41E0-BAD1-7E348FA1048A}" destId="{BF51128B-37A8-4CB0-8189-4F0A521C8C30}" srcOrd="0" destOrd="0" presId="urn:microsoft.com/office/officeart/2005/8/layout/orgChart1"/>
    <dgm:cxn modelId="{5165ECEA-8004-4C73-9D3F-DC9FE9190953}" type="presParOf" srcId="{BF51128B-37A8-4CB0-8189-4F0A521C8C30}" destId="{E542CF81-5814-4B66-ABB1-E59331FA80A9}" srcOrd="0" destOrd="0" presId="urn:microsoft.com/office/officeart/2005/8/layout/orgChart1"/>
    <dgm:cxn modelId="{5AF011DF-4C11-4C17-ACE6-7F9151EC58A6}" type="presParOf" srcId="{BF51128B-37A8-4CB0-8189-4F0A521C8C30}" destId="{BF8FF3CC-F50B-48A3-8D1C-726EC3E3E733}" srcOrd="1" destOrd="0" presId="urn:microsoft.com/office/officeart/2005/8/layout/orgChart1"/>
    <dgm:cxn modelId="{304FE5D5-8A14-430B-A612-75486254702B}" type="presParOf" srcId="{8415179B-E163-41E0-BAD1-7E348FA1048A}" destId="{D70B59EA-4A9D-44FE-A45E-332576E12005}" srcOrd="1" destOrd="0" presId="urn:microsoft.com/office/officeart/2005/8/layout/orgChart1"/>
    <dgm:cxn modelId="{DDF59AEF-3606-405A-8F14-EB4D321DD551}" type="presParOf" srcId="{8415179B-E163-41E0-BAD1-7E348FA1048A}" destId="{48A52FB4-072C-462B-9397-12BF06327713}" srcOrd="2" destOrd="0" presId="urn:microsoft.com/office/officeart/2005/8/layout/orgChart1"/>
    <dgm:cxn modelId="{EC55F045-4984-4017-B176-BBE2F2D052A7}" type="presParOf" srcId="{27283877-AB3B-47F7-8927-2BA4259A656A}" destId="{DE6069EF-CD3E-4A50-92D7-60D15F2A316C}" srcOrd="16" destOrd="0" presId="urn:microsoft.com/office/officeart/2005/8/layout/orgChart1"/>
    <dgm:cxn modelId="{3094B0DF-FB43-4F70-8B46-02BDB8F8F7DA}" type="presParOf" srcId="{27283877-AB3B-47F7-8927-2BA4259A656A}" destId="{98FEF79D-DAA2-43AF-9974-DB013FC28777}" srcOrd="17" destOrd="0" presId="urn:microsoft.com/office/officeart/2005/8/layout/orgChart1"/>
    <dgm:cxn modelId="{A8CE77AB-7D14-4FA4-A36E-3978C701ACBF}" type="presParOf" srcId="{98FEF79D-DAA2-43AF-9974-DB013FC28777}" destId="{3F467756-AC98-4FCD-A1F5-BCDE69182C14}" srcOrd="0" destOrd="0" presId="urn:microsoft.com/office/officeart/2005/8/layout/orgChart1"/>
    <dgm:cxn modelId="{D53FED16-08BD-48D2-9964-FC659408F0DB}" type="presParOf" srcId="{3F467756-AC98-4FCD-A1F5-BCDE69182C14}" destId="{BFFE7B96-32E7-4D32-9488-5FDB008015A6}" srcOrd="0" destOrd="0" presId="urn:microsoft.com/office/officeart/2005/8/layout/orgChart1"/>
    <dgm:cxn modelId="{51398D38-C5F9-4B97-847C-E6CD236CA77F}" type="presParOf" srcId="{3F467756-AC98-4FCD-A1F5-BCDE69182C14}" destId="{08C0CC3D-F7BC-4F00-8D11-462BC980B9AF}" srcOrd="1" destOrd="0" presId="urn:microsoft.com/office/officeart/2005/8/layout/orgChart1"/>
    <dgm:cxn modelId="{F01A2AF2-6AC6-4F49-9EEF-A5CA71F2099E}" type="presParOf" srcId="{98FEF79D-DAA2-43AF-9974-DB013FC28777}" destId="{6F1C3D1F-A43C-449B-9E65-0D2A4FD6D48F}" srcOrd="1" destOrd="0" presId="urn:microsoft.com/office/officeart/2005/8/layout/orgChart1"/>
    <dgm:cxn modelId="{55758FD5-3CE4-4D70-9941-4920AB05578D}" type="presParOf" srcId="{98FEF79D-DAA2-43AF-9974-DB013FC28777}" destId="{8785BED5-25A2-442F-ABD2-BDC2140DAE11}" srcOrd="2" destOrd="0" presId="urn:microsoft.com/office/officeart/2005/8/layout/orgChart1"/>
    <dgm:cxn modelId="{797D5A73-39ED-4DEB-9C1B-D6FD22480C49}" type="presParOf" srcId="{27283877-AB3B-47F7-8927-2BA4259A656A}" destId="{09CBD2C5-88E7-4BF7-A2A0-7CA329C9BEA0}" srcOrd="18" destOrd="0" presId="urn:microsoft.com/office/officeart/2005/8/layout/orgChart1"/>
    <dgm:cxn modelId="{35B5FD9B-D513-468C-A7F9-585DCFB9F581}" type="presParOf" srcId="{27283877-AB3B-47F7-8927-2BA4259A656A}" destId="{6A4E931D-1FAD-4DE5-B207-F84058CD935E}" srcOrd="19" destOrd="0" presId="urn:microsoft.com/office/officeart/2005/8/layout/orgChart1"/>
    <dgm:cxn modelId="{B9D3CE2D-D447-4715-97C8-3048B64CDC7F}" type="presParOf" srcId="{6A4E931D-1FAD-4DE5-B207-F84058CD935E}" destId="{C2269B7B-69C0-460F-9A17-E99A3D97F420}" srcOrd="0" destOrd="0" presId="urn:microsoft.com/office/officeart/2005/8/layout/orgChart1"/>
    <dgm:cxn modelId="{DE3CF3AA-FA31-4CBD-AC9E-24CBAB566CF6}" type="presParOf" srcId="{C2269B7B-69C0-460F-9A17-E99A3D97F420}" destId="{359631D2-54B6-4AEB-8242-AA88E70EB7C1}" srcOrd="0" destOrd="0" presId="urn:microsoft.com/office/officeart/2005/8/layout/orgChart1"/>
    <dgm:cxn modelId="{B934A621-41FA-4E55-81F5-878ACC48FA9F}" type="presParOf" srcId="{C2269B7B-69C0-460F-9A17-E99A3D97F420}" destId="{D6017B1B-653C-4453-B8D1-7A0647AEE953}" srcOrd="1" destOrd="0" presId="urn:microsoft.com/office/officeart/2005/8/layout/orgChart1"/>
    <dgm:cxn modelId="{A9205BF1-9A40-453E-B1AA-74C2E7944C5C}" type="presParOf" srcId="{6A4E931D-1FAD-4DE5-B207-F84058CD935E}" destId="{92AC8C7B-4D02-400F-920B-27CFE9F55FED}" srcOrd="1" destOrd="0" presId="urn:microsoft.com/office/officeart/2005/8/layout/orgChart1"/>
    <dgm:cxn modelId="{43862DB1-6CC9-46A1-AA66-0339FC941458}" type="presParOf" srcId="{6A4E931D-1FAD-4DE5-B207-F84058CD935E}" destId="{7273421C-FE29-4240-8615-0E4859E894AA}" srcOrd="2" destOrd="0" presId="urn:microsoft.com/office/officeart/2005/8/layout/orgChart1"/>
    <dgm:cxn modelId="{97D0CCE9-DB9D-4F4D-8AA3-6201EF7DB4ED}" type="presParOf" srcId="{27283877-AB3B-47F7-8927-2BA4259A656A}" destId="{7BAAF773-B66D-455F-9160-4892449108E7}" srcOrd="20" destOrd="0" presId="urn:microsoft.com/office/officeart/2005/8/layout/orgChart1"/>
    <dgm:cxn modelId="{03942490-5F8D-4837-85DE-39F692677A20}" type="presParOf" srcId="{27283877-AB3B-47F7-8927-2BA4259A656A}" destId="{0708BB3F-6463-4BC6-9A04-1FF6275A663B}" srcOrd="21" destOrd="0" presId="urn:microsoft.com/office/officeart/2005/8/layout/orgChart1"/>
    <dgm:cxn modelId="{5F43F57A-B509-47FF-B4C2-6F651A09F33D}" type="presParOf" srcId="{0708BB3F-6463-4BC6-9A04-1FF6275A663B}" destId="{27665C6A-5F89-4FA5-9AE7-73B787AC7F44}" srcOrd="0" destOrd="0" presId="urn:microsoft.com/office/officeart/2005/8/layout/orgChart1"/>
    <dgm:cxn modelId="{F1F2B7C3-DF30-4C8D-8489-297E8731BB3F}" type="presParOf" srcId="{27665C6A-5F89-4FA5-9AE7-73B787AC7F44}" destId="{3D29D205-B762-4468-A33D-4470C46CFE46}" srcOrd="0" destOrd="0" presId="urn:microsoft.com/office/officeart/2005/8/layout/orgChart1"/>
    <dgm:cxn modelId="{19F06515-49D4-46EE-B67F-1C89AFDE4988}" type="presParOf" srcId="{27665C6A-5F89-4FA5-9AE7-73B787AC7F44}" destId="{4AE3084D-04D9-4193-BDC6-77B9CF4A1EF5}" srcOrd="1" destOrd="0" presId="urn:microsoft.com/office/officeart/2005/8/layout/orgChart1"/>
    <dgm:cxn modelId="{5F4F3EC9-9653-44A5-BF9B-A549BED35F46}" type="presParOf" srcId="{0708BB3F-6463-4BC6-9A04-1FF6275A663B}" destId="{AB3759F8-DBA8-4EA1-BD24-9AFAEE7EC097}" srcOrd="1" destOrd="0" presId="urn:microsoft.com/office/officeart/2005/8/layout/orgChart1"/>
    <dgm:cxn modelId="{2587BA24-FEFC-4025-B37D-32473B1011F3}" type="presParOf" srcId="{0708BB3F-6463-4BC6-9A04-1FF6275A663B}" destId="{3BEEF534-3D04-4203-91D5-3798AB31FE0C}" srcOrd="2" destOrd="0" presId="urn:microsoft.com/office/officeart/2005/8/layout/orgChart1"/>
    <dgm:cxn modelId="{8A381B58-C6AC-4904-95C5-F22E5A5497EA}" type="presParOf" srcId="{27283877-AB3B-47F7-8927-2BA4259A656A}" destId="{1D5825C9-1C44-40AC-84F0-A6C4550A7E62}" srcOrd="22" destOrd="0" presId="urn:microsoft.com/office/officeart/2005/8/layout/orgChart1"/>
    <dgm:cxn modelId="{48B9595B-82BE-40F1-8327-B79720084910}" type="presParOf" srcId="{27283877-AB3B-47F7-8927-2BA4259A656A}" destId="{F49C372D-4D0A-4B95-95A4-D461DBBFFB7D}" srcOrd="23" destOrd="0" presId="urn:microsoft.com/office/officeart/2005/8/layout/orgChart1"/>
    <dgm:cxn modelId="{0256D81C-0C47-493B-8129-D255CA6F0EF2}" type="presParOf" srcId="{F49C372D-4D0A-4B95-95A4-D461DBBFFB7D}" destId="{6773567D-56A3-4A98-8F7D-6597D7AD2EEF}" srcOrd="0" destOrd="0" presId="urn:microsoft.com/office/officeart/2005/8/layout/orgChart1"/>
    <dgm:cxn modelId="{AD860600-3C97-4958-8D14-BE8C043BFC37}" type="presParOf" srcId="{6773567D-56A3-4A98-8F7D-6597D7AD2EEF}" destId="{04ED7897-7995-485D-9BC6-6D7AD3385779}" srcOrd="0" destOrd="0" presId="urn:microsoft.com/office/officeart/2005/8/layout/orgChart1"/>
    <dgm:cxn modelId="{1A8F4FF5-896D-48DD-87DB-6650EF66BD16}" type="presParOf" srcId="{6773567D-56A3-4A98-8F7D-6597D7AD2EEF}" destId="{66F0F859-3264-4C42-AEFA-28D0B3D237D9}" srcOrd="1" destOrd="0" presId="urn:microsoft.com/office/officeart/2005/8/layout/orgChart1"/>
    <dgm:cxn modelId="{A50B763A-ADF9-4B22-8012-D1A64F1BFFD8}" type="presParOf" srcId="{F49C372D-4D0A-4B95-95A4-D461DBBFFB7D}" destId="{E8FF0307-D365-46BD-87B5-490540FF3D5A}" srcOrd="1" destOrd="0" presId="urn:microsoft.com/office/officeart/2005/8/layout/orgChart1"/>
    <dgm:cxn modelId="{E8CBF048-3A34-46DD-B007-A65416C65EBE}" type="presParOf" srcId="{F49C372D-4D0A-4B95-95A4-D461DBBFFB7D}" destId="{3A324B53-08CC-4BE1-B5BA-AFEB0639CFCB}" srcOrd="2" destOrd="0" presId="urn:microsoft.com/office/officeart/2005/8/layout/orgChart1"/>
    <dgm:cxn modelId="{E54EC032-4C88-4627-B40E-DB549635E0CF}" type="presParOf" srcId="{27283877-AB3B-47F7-8927-2BA4259A656A}" destId="{0E472BFC-4917-4A36-BEE6-A32BCCA4AFCE}" srcOrd="24" destOrd="0" presId="urn:microsoft.com/office/officeart/2005/8/layout/orgChart1"/>
    <dgm:cxn modelId="{AF2956D5-408B-4001-9842-1F90B908C4EF}" type="presParOf" srcId="{27283877-AB3B-47F7-8927-2BA4259A656A}" destId="{CA96DD3E-E56A-4FA5-A7FA-AD886C30ECDA}" srcOrd="25" destOrd="0" presId="urn:microsoft.com/office/officeart/2005/8/layout/orgChart1"/>
    <dgm:cxn modelId="{5DB18FC9-4360-480A-A77F-59F5549493A0}" type="presParOf" srcId="{CA96DD3E-E56A-4FA5-A7FA-AD886C30ECDA}" destId="{77E3DA04-87D8-4915-978C-DBC42B928100}" srcOrd="0" destOrd="0" presId="urn:microsoft.com/office/officeart/2005/8/layout/orgChart1"/>
    <dgm:cxn modelId="{D683DF8C-A987-488C-B368-3E231DBD662C}" type="presParOf" srcId="{77E3DA04-87D8-4915-978C-DBC42B928100}" destId="{48671CB2-C76D-4B1E-93B6-D409D687AB01}" srcOrd="0" destOrd="0" presId="urn:microsoft.com/office/officeart/2005/8/layout/orgChart1"/>
    <dgm:cxn modelId="{83589C2B-ECAF-4A74-A0F5-12452A4A7C03}" type="presParOf" srcId="{77E3DA04-87D8-4915-978C-DBC42B928100}" destId="{BE772AAC-FE3C-468F-AF24-00DB44944E24}" srcOrd="1" destOrd="0" presId="urn:microsoft.com/office/officeart/2005/8/layout/orgChart1"/>
    <dgm:cxn modelId="{1883F47E-BCD7-465E-BFA7-20C2CD3894E5}" type="presParOf" srcId="{CA96DD3E-E56A-4FA5-A7FA-AD886C30ECDA}" destId="{012C0877-B027-485E-A0E5-C7403114EF35}" srcOrd="1" destOrd="0" presId="urn:microsoft.com/office/officeart/2005/8/layout/orgChart1"/>
    <dgm:cxn modelId="{5D3731B3-27F7-4B32-87D9-9F03C1B0AE5D}" type="presParOf" srcId="{CA96DD3E-E56A-4FA5-A7FA-AD886C30ECDA}" destId="{36AFA875-7072-4502-8F38-5CFB348D549E}" srcOrd="2" destOrd="0" presId="urn:microsoft.com/office/officeart/2005/8/layout/orgChart1"/>
    <dgm:cxn modelId="{77D2DC1F-E1FC-42B7-B765-0B3F79CBC5B1}" type="presParOf" srcId="{27283877-AB3B-47F7-8927-2BA4259A656A}" destId="{768F48CE-0C7A-4F0C-B0F4-0987908E5702}" srcOrd="26" destOrd="0" presId="urn:microsoft.com/office/officeart/2005/8/layout/orgChart1"/>
    <dgm:cxn modelId="{ADF9C6C6-5378-4E0A-AC42-9748EBA3C427}" type="presParOf" srcId="{27283877-AB3B-47F7-8927-2BA4259A656A}" destId="{4D634758-71E5-4721-B168-B447DD9B40A1}" srcOrd="27" destOrd="0" presId="urn:microsoft.com/office/officeart/2005/8/layout/orgChart1"/>
    <dgm:cxn modelId="{1A5A4C00-60F8-403F-B40E-A82711C9B353}" type="presParOf" srcId="{4D634758-71E5-4721-B168-B447DD9B40A1}" destId="{1ECF8E0C-98AA-45DA-99C9-C80A2020D884}" srcOrd="0" destOrd="0" presId="urn:microsoft.com/office/officeart/2005/8/layout/orgChart1"/>
    <dgm:cxn modelId="{6743F30C-2265-48FC-A933-702C91749576}" type="presParOf" srcId="{1ECF8E0C-98AA-45DA-99C9-C80A2020D884}" destId="{7089B54F-E2C9-4E8A-B4CC-83020B2863D0}" srcOrd="0" destOrd="0" presId="urn:microsoft.com/office/officeart/2005/8/layout/orgChart1"/>
    <dgm:cxn modelId="{313F7DCA-55E4-44BF-A10A-DC89817050BE}" type="presParOf" srcId="{1ECF8E0C-98AA-45DA-99C9-C80A2020D884}" destId="{AC99BF3B-F1E0-4BCA-B361-89AF88C232C7}" srcOrd="1" destOrd="0" presId="urn:microsoft.com/office/officeart/2005/8/layout/orgChart1"/>
    <dgm:cxn modelId="{E66139FC-561C-4DA9-8AF6-2FC19E8BC379}" type="presParOf" srcId="{4D634758-71E5-4721-B168-B447DD9B40A1}" destId="{16FB1DB1-1993-4837-9D21-53389B3904B7}" srcOrd="1" destOrd="0" presId="urn:microsoft.com/office/officeart/2005/8/layout/orgChart1"/>
    <dgm:cxn modelId="{25E5FDA0-7238-4436-A7D8-8ECD77216878}" type="presParOf" srcId="{4D634758-71E5-4721-B168-B447DD9B40A1}" destId="{015F4490-1C2E-4095-95CA-DE54D54665E5}" srcOrd="2" destOrd="0" presId="urn:microsoft.com/office/officeart/2005/8/layout/orgChart1"/>
    <dgm:cxn modelId="{3F87B400-D3FF-4302-8A6D-650FA4AFC142}" type="presParOf" srcId="{27283877-AB3B-47F7-8927-2BA4259A656A}" destId="{4EA25C76-241C-4EE0-8DBC-5AFB393E5351}" srcOrd="28" destOrd="0" presId="urn:microsoft.com/office/officeart/2005/8/layout/orgChart1"/>
    <dgm:cxn modelId="{20660256-DFC8-434E-9E78-F32324D8E06E}" type="presParOf" srcId="{27283877-AB3B-47F7-8927-2BA4259A656A}" destId="{9A6F8083-FC1E-486D-B182-31353977D091}" srcOrd="29" destOrd="0" presId="urn:microsoft.com/office/officeart/2005/8/layout/orgChart1"/>
    <dgm:cxn modelId="{8EFF6A13-D44D-4771-9B9F-B0932A56B5E5}" type="presParOf" srcId="{9A6F8083-FC1E-486D-B182-31353977D091}" destId="{5A38628E-A131-407D-89F3-3382F7023C45}" srcOrd="0" destOrd="0" presId="urn:microsoft.com/office/officeart/2005/8/layout/orgChart1"/>
    <dgm:cxn modelId="{99C6F5D7-9C20-403C-85E3-99EC49B55CE8}" type="presParOf" srcId="{5A38628E-A131-407D-89F3-3382F7023C45}" destId="{7C2D9991-6BE7-4E80-B30E-78D27CA544D0}" srcOrd="0" destOrd="0" presId="urn:microsoft.com/office/officeart/2005/8/layout/orgChart1"/>
    <dgm:cxn modelId="{31C61031-7FA9-43E0-9128-09B8363419D8}" type="presParOf" srcId="{5A38628E-A131-407D-89F3-3382F7023C45}" destId="{F251897B-77BB-4496-B9B6-23C983541192}" srcOrd="1" destOrd="0" presId="urn:microsoft.com/office/officeart/2005/8/layout/orgChart1"/>
    <dgm:cxn modelId="{F62F2EC4-6695-48C1-890E-4AEEDF718413}" type="presParOf" srcId="{9A6F8083-FC1E-486D-B182-31353977D091}" destId="{FD6C6B91-5114-46C1-9C56-000102DC5A69}" srcOrd="1" destOrd="0" presId="urn:microsoft.com/office/officeart/2005/8/layout/orgChart1"/>
    <dgm:cxn modelId="{F444A412-4064-455B-A5EE-1BCDDE9B1B8C}" type="presParOf" srcId="{9A6F8083-FC1E-486D-B182-31353977D091}" destId="{522F4BB9-568A-4215-BEE8-8A9FEA1AE761}" srcOrd="2" destOrd="0" presId="urn:microsoft.com/office/officeart/2005/8/layout/orgChart1"/>
    <dgm:cxn modelId="{A996D296-29F1-4F4C-A297-DE2ED63E65DE}" type="presParOf" srcId="{27283877-AB3B-47F7-8927-2BA4259A656A}" destId="{87389538-B536-40E4-8B69-641F2A6B8097}" srcOrd="30" destOrd="0" presId="urn:microsoft.com/office/officeart/2005/8/layout/orgChart1"/>
    <dgm:cxn modelId="{CD0E1FFD-9ED6-49BE-9927-9EC5943AF7AB}" type="presParOf" srcId="{27283877-AB3B-47F7-8927-2BA4259A656A}" destId="{5FE67B25-3923-47C9-A05C-2CEF22F1841E}" srcOrd="31" destOrd="0" presId="urn:microsoft.com/office/officeart/2005/8/layout/orgChart1"/>
    <dgm:cxn modelId="{BF87CCE1-520E-4E30-80F3-27213CD00270}" type="presParOf" srcId="{5FE67B25-3923-47C9-A05C-2CEF22F1841E}" destId="{63166048-098A-409D-9231-059C11DD404D}" srcOrd="0" destOrd="0" presId="urn:microsoft.com/office/officeart/2005/8/layout/orgChart1"/>
    <dgm:cxn modelId="{C60B26F1-95BF-4242-8D39-32A86482AF7D}" type="presParOf" srcId="{63166048-098A-409D-9231-059C11DD404D}" destId="{583FE36D-D5AA-4AB3-95F0-763F4947AAED}" srcOrd="0" destOrd="0" presId="urn:microsoft.com/office/officeart/2005/8/layout/orgChart1"/>
    <dgm:cxn modelId="{0E475648-44C1-4CFB-95B1-2BBB84528DE7}" type="presParOf" srcId="{63166048-098A-409D-9231-059C11DD404D}" destId="{0498971B-07C7-45B4-B8F5-10D63F47A931}" srcOrd="1" destOrd="0" presId="urn:microsoft.com/office/officeart/2005/8/layout/orgChart1"/>
    <dgm:cxn modelId="{0F1DF5FD-5BE7-44D9-BD9B-CF0525FB9C87}" type="presParOf" srcId="{5FE67B25-3923-47C9-A05C-2CEF22F1841E}" destId="{3DD86525-2FAE-43B2-8936-628C801DCAB1}" srcOrd="1" destOrd="0" presId="urn:microsoft.com/office/officeart/2005/8/layout/orgChart1"/>
    <dgm:cxn modelId="{0E6AFE47-9744-4E59-9956-7282EF62BB79}" type="presParOf" srcId="{5FE67B25-3923-47C9-A05C-2CEF22F1841E}" destId="{CA6E04AB-AFA5-478F-B3AA-227A9A23553D}" srcOrd="2" destOrd="0" presId="urn:microsoft.com/office/officeart/2005/8/layout/orgChart1"/>
    <dgm:cxn modelId="{ECAE7B0C-8FFC-4D78-8715-F3D33754179A}" type="presParOf" srcId="{27283877-AB3B-47F7-8927-2BA4259A656A}" destId="{41D55344-B6FB-4D5A-9E82-E981F6DEC345}" srcOrd="32" destOrd="0" presId="urn:microsoft.com/office/officeart/2005/8/layout/orgChart1"/>
    <dgm:cxn modelId="{6AA09FC2-9106-4920-8423-21BC02086395}" type="presParOf" srcId="{27283877-AB3B-47F7-8927-2BA4259A656A}" destId="{402BD7A5-7A68-4EE6-8283-D51BB170F641}" srcOrd="33" destOrd="0" presId="urn:microsoft.com/office/officeart/2005/8/layout/orgChart1"/>
    <dgm:cxn modelId="{C587819B-56B2-4AF4-8D6E-EC3243A2A0EC}" type="presParOf" srcId="{402BD7A5-7A68-4EE6-8283-D51BB170F641}" destId="{72C1F82C-DB51-4611-8FC5-8853F26903C6}" srcOrd="0" destOrd="0" presId="urn:microsoft.com/office/officeart/2005/8/layout/orgChart1"/>
    <dgm:cxn modelId="{A9B56308-2682-44A4-B79F-982A4E89954A}" type="presParOf" srcId="{72C1F82C-DB51-4611-8FC5-8853F26903C6}" destId="{811B5ED9-EE0B-44CA-AA73-EE43D0134A1C}" srcOrd="0" destOrd="0" presId="urn:microsoft.com/office/officeart/2005/8/layout/orgChart1"/>
    <dgm:cxn modelId="{8E07EC34-531D-44A5-8FE3-1B612B8AE8CD}" type="presParOf" srcId="{72C1F82C-DB51-4611-8FC5-8853F26903C6}" destId="{8D7736B0-EB78-4D71-9A60-8282031C70A0}" srcOrd="1" destOrd="0" presId="urn:microsoft.com/office/officeart/2005/8/layout/orgChart1"/>
    <dgm:cxn modelId="{4856FBC2-2F8B-48ED-BC15-8015520BEF42}" type="presParOf" srcId="{402BD7A5-7A68-4EE6-8283-D51BB170F641}" destId="{0DD7621A-4C97-4C8E-899B-A610F11A21CD}" srcOrd="1" destOrd="0" presId="urn:microsoft.com/office/officeart/2005/8/layout/orgChart1"/>
    <dgm:cxn modelId="{7843BEC1-2B5E-4AB6-844A-9E4C211B2C5F}" type="presParOf" srcId="{402BD7A5-7A68-4EE6-8283-D51BB170F641}" destId="{AE6B37E8-02F3-469D-B80A-CAB5D8B5A7D3}" srcOrd="2" destOrd="0" presId="urn:microsoft.com/office/officeart/2005/8/layout/orgChart1"/>
    <dgm:cxn modelId="{DEC72819-4D13-4335-BBAE-D0D58C6EF3D5}" type="presParOf" srcId="{27283877-AB3B-47F7-8927-2BA4259A656A}" destId="{21A53A98-FE24-4E82-8F38-0283AE8B94BB}" srcOrd="34" destOrd="0" presId="urn:microsoft.com/office/officeart/2005/8/layout/orgChart1"/>
    <dgm:cxn modelId="{4FDDAF30-54E2-4E46-A704-0848637C590E}" type="presParOf" srcId="{27283877-AB3B-47F7-8927-2BA4259A656A}" destId="{F88CD344-0037-417E-9F3C-6D9C83E3CD3F}" srcOrd="35" destOrd="0" presId="urn:microsoft.com/office/officeart/2005/8/layout/orgChart1"/>
    <dgm:cxn modelId="{AD46A995-6CD1-4290-A560-F157651C9856}" type="presParOf" srcId="{F88CD344-0037-417E-9F3C-6D9C83E3CD3F}" destId="{04CCE777-A6E4-4DA6-A763-5CE1546AD0C1}" srcOrd="0" destOrd="0" presId="urn:microsoft.com/office/officeart/2005/8/layout/orgChart1"/>
    <dgm:cxn modelId="{A1DC0AD4-01E2-4159-AFC1-C1E147E59F27}" type="presParOf" srcId="{04CCE777-A6E4-4DA6-A763-5CE1546AD0C1}" destId="{5627E516-8D0E-4976-A0AE-114ABB8B74C0}" srcOrd="0" destOrd="0" presId="urn:microsoft.com/office/officeart/2005/8/layout/orgChart1"/>
    <dgm:cxn modelId="{8E1EF67A-B2B1-409B-B52F-4C5E12E521EA}" type="presParOf" srcId="{04CCE777-A6E4-4DA6-A763-5CE1546AD0C1}" destId="{78928D1C-472F-4B58-805D-8F2B3D7B27B7}" srcOrd="1" destOrd="0" presId="urn:microsoft.com/office/officeart/2005/8/layout/orgChart1"/>
    <dgm:cxn modelId="{A88B3759-579D-497C-A8DB-BD944BD1CB41}" type="presParOf" srcId="{F88CD344-0037-417E-9F3C-6D9C83E3CD3F}" destId="{8424C4DF-8CB0-42E5-A00D-1BC1A1B57018}" srcOrd="1" destOrd="0" presId="urn:microsoft.com/office/officeart/2005/8/layout/orgChart1"/>
    <dgm:cxn modelId="{6A2B6A8C-DC0B-4952-B941-D46D860B828C}" type="presParOf" srcId="{F88CD344-0037-417E-9F3C-6D9C83E3CD3F}" destId="{DE8986FC-3A9B-4209-82F6-6F4A0D35DD66}" srcOrd="2" destOrd="0" presId="urn:microsoft.com/office/officeart/2005/8/layout/orgChart1"/>
    <dgm:cxn modelId="{9691309D-2A54-4871-932B-BDA930E8E873}" type="presParOf" srcId="{27283877-AB3B-47F7-8927-2BA4259A656A}" destId="{ADFAA83C-DE9E-4879-BB69-5EF5025317F2}" srcOrd="36" destOrd="0" presId="urn:microsoft.com/office/officeart/2005/8/layout/orgChart1"/>
    <dgm:cxn modelId="{81F70FCD-0133-4781-82D4-65892A731B2F}" type="presParOf" srcId="{27283877-AB3B-47F7-8927-2BA4259A656A}" destId="{80F57BEC-9EF7-45FC-BAD6-D298E6921C69}" srcOrd="37" destOrd="0" presId="urn:microsoft.com/office/officeart/2005/8/layout/orgChart1"/>
    <dgm:cxn modelId="{BCB8762A-BA56-4B29-929C-8E12DB79A6C8}" type="presParOf" srcId="{80F57BEC-9EF7-45FC-BAD6-D298E6921C69}" destId="{EE2BC3BD-EAE1-439E-805B-98ABFA6ACE33}" srcOrd="0" destOrd="0" presId="urn:microsoft.com/office/officeart/2005/8/layout/orgChart1"/>
    <dgm:cxn modelId="{ED3D2587-5926-4850-AA5E-924527B2FF0A}" type="presParOf" srcId="{EE2BC3BD-EAE1-439E-805B-98ABFA6ACE33}" destId="{F4750F88-6210-438C-8B67-86DC0459BE84}" srcOrd="0" destOrd="0" presId="urn:microsoft.com/office/officeart/2005/8/layout/orgChart1"/>
    <dgm:cxn modelId="{235CCC71-23CA-4D2A-AA0C-4A4CE3F8066F}" type="presParOf" srcId="{EE2BC3BD-EAE1-439E-805B-98ABFA6ACE33}" destId="{E55FF196-FEA9-4234-8B93-47BF4D7947C8}" srcOrd="1" destOrd="0" presId="urn:microsoft.com/office/officeart/2005/8/layout/orgChart1"/>
    <dgm:cxn modelId="{A9997893-3BC5-4E12-AF4B-F3E927325912}" type="presParOf" srcId="{80F57BEC-9EF7-45FC-BAD6-D298E6921C69}" destId="{082A88FF-F5D7-433D-BA6D-C3056D05B30E}" srcOrd="1" destOrd="0" presId="urn:microsoft.com/office/officeart/2005/8/layout/orgChart1"/>
    <dgm:cxn modelId="{BB41E520-7711-4106-92FE-8C301D677E08}" type="presParOf" srcId="{80F57BEC-9EF7-45FC-BAD6-D298E6921C69}" destId="{7D9A4C13-6A78-40A6-AF19-3BAB43E64A37}" srcOrd="2" destOrd="0" presId="urn:microsoft.com/office/officeart/2005/8/layout/orgChart1"/>
    <dgm:cxn modelId="{552A4020-4FC1-46AC-884D-FEC333CBFD2B}" type="presParOf" srcId="{27283877-AB3B-47F7-8927-2BA4259A656A}" destId="{5E2BED78-A999-45DF-AEBB-A1965AF3B9C6}" srcOrd="38" destOrd="0" presId="urn:microsoft.com/office/officeart/2005/8/layout/orgChart1"/>
    <dgm:cxn modelId="{82B4FF17-54D4-41DC-AABA-FD28B9A15F97}" type="presParOf" srcId="{27283877-AB3B-47F7-8927-2BA4259A656A}" destId="{B274DEA2-F314-4584-A99B-325F28F5AAAF}" srcOrd="39" destOrd="0" presId="urn:microsoft.com/office/officeart/2005/8/layout/orgChart1"/>
    <dgm:cxn modelId="{BD77C9E1-F6C4-45F6-B55C-F83D4D6A9F3D}" type="presParOf" srcId="{B274DEA2-F314-4584-A99B-325F28F5AAAF}" destId="{1EBBA57E-F02E-4BB4-AD39-25C160FE8288}" srcOrd="0" destOrd="0" presId="urn:microsoft.com/office/officeart/2005/8/layout/orgChart1"/>
    <dgm:cxn modelId="{94808021-2405-4164-A116-01F903404B05}" type="presParOf" srcId="{1EBBA57E-F02E-4BB4-AD39-25C160FE8288}" destId="{CF8FFD8B-94E7-4087-8241-A6E306872965}" srcOrd="0" destOrd="0" presId="urn:microsoft.com/office/officeart/2005/8/layout/orgChart1"/>
    <dgm:cxn modelId="{76645CEC-4EED-4C57-8892-4789864689FA}" type="presParOf" srcId="{1EBBA57E-F02E-4BB4-AD39-25C160FE8288}" destId="{E61F4E14-AC87-4DA0-B624-6595FC21A4EE}" srcOrd="1" destOrd="0" presId="urn:microsoft.com/office/officeart/2005/8/layout/orgChart1"/>
    <dgm:cxn modelId="{474519CB-AFE3-4417-8D53-518C85844710}" type="presParOf" srcId="{B274DEA2-F314-4584-A99B-325F28F5AAAF}" destId="{CD939B71-4698-4845-B6CF-A33A479EDEF2}" srcOrd="1" destOrd="0" presId="urn:microsoft.com/office/officeart/2005/8/layout/orgChart1"/>
    <dgm:cxn modelId="{6641090F-80F4-4F9E-ADB5-5170C8FB71A0}" type="presParOf" srcId="{B274DEA2-F314-4584-A99B-325F28F5AAAF}" destId="{1821B807-4D15-4A77-9A08-C1999A392AFF}" srcOrd="2" destOrd="0" presId="urn:microsoft.com/office/officeart/2005/8/layout/orgChart1"/>
    <dgm:cxn modelId="{47E248C3-402B-4B8A-BC26-370A5F0D5989}" type="presParOf" srcId="{27283877-AB3B-47F7-8927-2BA4259A656A}" destId="{1F25EEBE-F23A-4C57-B7DA-782CE8B1E38B}" srcOrd="40" destOrd="0" presId="urn:microsoft.com/office/officeart/2005/8/layout/orgChart1"/>
    <dgm:cxn modelId="{576C058A-252B-40C9-90CE-27A59FE3B497}" type="presParOf" srcId="{27283877-AB3B-47F7-8927-2BA4259A656A}" destId="{6F841E85-041B-4FCF-98A4-499B99BE1EB7}" srcOrd="41" destOrd="0" presId="urn:microsoft.com/office/officeart/2005/8/layout/orgChart1"/>
    <dgm:cxn modelId="{BCD33471-2178-4534-9D21-D9B383270FA8}" type="presParOf" srcId="{6F841E85-041B-4FCF-98A4-499B99BE1EB7}" destId="{049271D3-B95E-4469-BBAF-14D54BFBD23A}" srcOrd="0" destOrd="0" presId="urn:microsoft.com/office/officeart/2005/8/layout/orgChart1"/>
    <dgm:cxn modelId="{E838F87B-779A-491D-BCE0-21FEC0BDA057}" type="presParOf" srcId="{049271D3-B95E-4469-BBAF-14D54BFBD23A}" destId="{54E9EEB4-E5E2-4A0A-9D78-A3210E86BF41}" srcOrd="0" destOrd="0" presId="urn:microsoft.com/office/officeart/2005/8/layout/orgChart1"/>
    <dgm:cxn modelId="{5FB82BAC-EF2A-46D2-A10E-7C9A66248EDE}" type="presParOf" srcId="{049271D3-B95E-4469-BBAF-14D54BFBD23A}" destId="{A72B8ECF-39D7-4C43-90BF-D4516CE3D2AE}" srcOrd="1" destOrd="0" presId="urn:microsoft.com/office/officeart/2005/8/layout/orgChart1"/>
    <dgm:cxn modelId="{CD00051D-50CC-488F-8DEE-A99089EEBD64}" type="presParOf" srcId="{6F841E85-041B-4FCF-98A4-499B99BE1EB7}" destId="{89CCF194-89F2-49C5-8DB5-DF56485BD65B}" srcOrd="1" destOrd="0" presId="urn:microsoft.com/office/officeart/2005/8/layout/orgChart1"/>
    <dgm:cxn modelId="{BFD5CDC0-0154-4FF7-BE2B-9F4042F5D702}" type="presParOf" srcId="{6F841E85-041B-4FCF-98A4-499B99BE1EB7}" destId="{888F0F32-C7FB-468B-8A1F-2CB4C275589A}" srcOrd="2" destOrd="0" presId="urn:microsoft.com/office/officeart/2005/8/layout/orgChart1"/>
    <dgm:cxn modelId="{C4FEBD45-D3DE-40AB-AB51-349B3C47CF3D}" type="presParOf" srcId="{B59D6D51-FBB7-4501-A564-D2CE58FE7933}" destId="{CD713B54-5BCE-4E2A-A22B-0D397A48F5D7}"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5EEBE-F23A-4C57-B7DA-782CE8B1E38B}">
      <dsp:nvSpPr>
        <dsp:cNvPr id="0" name=""/>
        <dsp:cNvSpPr/>
      </dsp:nvSpPr>
      <dsp:spPr>
        <a:xfrm>
          <a:off x="4845703" y="381851"/>
          <a:ext cx="1912197" cy="1253127"/>
        </a:xfrm>
        <a:custGeom>
          <a:avLst/>
          <a:gdLst/>
          <a:ahLst/>
          <a:cxnLst/>
          <a:rect l="0" t="0" r="0" b="0"/>
          <a:pathLst>
            <a:path>
              <a:moveTo>
                <a:pt x="0" y="0"/>
              </a:moveTo>
              <a:lnTo>
                <a:pt x="0" y="1205623"/>
              </a:lnTo>
              <a:lnTo>
                <a:pt x="1912197" y="1205623"/>
              </a:lnTo>
              <a:lnTo>
                <a:pt x="1912197" y="125312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2BED78-A999-45DF-AEBB-A1965AF3B9C6}">
      <dsp:nvSpPr>
        <dsp:cNvPr id="0" name=""/>
        <dsp:cNvSpPr/>
      </dsp:nvSpPr>
      <dsp:spPr>
        <a:xfrm>
          <a:off x="4845703" y="381851"/>
          <a:ext cx="1901900" cy="929074"/>
        </a:xfrm>
        <a:custGeom>
          <a:avLst/>
          <a:gdLst/>
          <a:ahLst/>
          <a:cxnLst/>
          <a:rect l="0" t="0" r="0" b="0"/>
          <a:pathLst>
            <a:path>
              <a:moveTo>
                <a:pt x="0" y="0"/>
              </a:moveTo>
              <a:lnTo>
                <a:pt x="0" y="881570"/>
              </a:lnTo>
              <a:lnTo>
                <a:pt x="1901900" y="881570"/>
              </a:lnTo>
              <a:lnTo>
                <a:pt x="1901900" y="92907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FAA83C-DE9E-4879-BB69-5EF5025317F2}">
      <dsp:nvSpPr>
        <dsp:cNvPr id="0" name=""/>
        <dsp:cNvSpPr/>
      </dsp:nvSpPr>
      <dsp:spPr>
        <a:xfrm>
          <a:off x="4845703" y="381851"/>
          <a:ext cx="1911238" cy="616507"/>
        </a:xfrm>
        <a:custGeom>
          <a:avLst/>
          <a:gdLst/>
          <a:ahLst/>
          <a:cxnLst/>
          <a:rect l="0" t="0" r="0" b="0"/>
          <a:pathLst>
            <a:path>
              <a:moveTo>
                <a:pt x="0" y="0"/>
              </a:moveTo>
              <a:lnTo>
                <a:pt x="0" y="569003"/>
              </a:lnTo>
              <a:lnTo>
                <a:pt x="1911238" y="569003"/>
              </a:lnTo>
              <a:lnTo>
                <a:pt x="1911238" y="61650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A53A98-FE24-4E82-8F38-0283AE8B94BB}">
      <dsp:nvSpPr>
        <dsp:cNvPr id="0" name=""/>
        <dsp:cNvSpPr/>
      </dsp:nvSpPr>
      <dsp:spPr>
        <a:xfrm>
          <a:off x="4845703" y="381851"/>
          <a:ext cx="1329474" cy="1257748"/>
        </a:xfrm>
        <a:custGeom>
          <a:avLst/>
          <a:gdLst/>
          <a:ahLst/>
          <a:cxnLst/>
          <a:rect l="0" t="0" r="0" b="0"/>
          <a:pathLst>
            <a:path>
              <a:moveTo>
                <a:pt x="0" y="0"/>
              </a:moveTo>
              <a:lnTo>
                <a:pt x="0" y="1210244"/>
              </a:lnTo>
              <a:lnTo>
                <a:pt x="1329474" y="1210244"/>
              </a:lnTo>
              <a:lnTo>
                <a:pt x="1329474" y="12577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D55344-B6FB-4D5A-9E82-E981F6DEC345}">
      <dsp:nvSpPr>
        <dsp:cNvPr id="0" name=""/>
        <dsp:cNvSpPr/>
      </dsp:nvSpPr>
      <dsp:spPr>
        <a:xfrm>
          <a:off x="4845703" y="381851"/>
          <a:ext cx="1329474" cy="930931"/>
        </a:xfrm>
        <a:custGeom>
          <a:avLst/>
          <a:gdLst/>
          <a:ahLst/>
          <a:cxnLst/>
          <a:rect l="0" t="0" r="0" b="0"/>
          <a:pathLst>
            <a:path>
              <a:moveTo>
                <a:pt x="0" y="0"/>
              </a:moveTo>
              <a:lnTo>
                <a:pt x="0" y="883427"/>
              </a:lnTo>
              <a:lnTo>
                <a:pt x="1329474" y="883427"/>
              </a:lnTo>
              <a:lnTo>
                <a:pt x="1329474" y="93093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89538-B536-40E4-8B69-641F2A6B8097}">
      <dsp:nvSpPr>
        <dsp:cNvPr id="0" name=""/>
        <dsp:cNvSpPr/>
      </dsp:nvSpPr>
      <dsp:spPr>
        <a:xfrm>
          <a:off x="4845703" y="381851"/>
          <a:ext cx="1329474" cy="619188"/>
        </a:xfrm>
        <a:custGeom>
          <a:avLst/>
          <a:gdLst/>
          <a:ahLst/>
          <a:cxnLst/>
          <a:rect l="0" t="0" r="0" b="0"/>
          <a:pathLst>
            <a:path>
              <a:moveTo>
                <a:pt x="0" y="0"/>
              </a:moveTo>
              <a:lnTo>
                <a:pt x="0" y="571684"/>
              </a:lnTo>
              <a:lnTo>
                <a:pt x="1329474" y="571684"/>
              </a:lnTo>
              <a:lnTo>
                <a:pt x="1329474" y="6191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A25C76-241C-4EE0-8DBC-5AFB393E5351}">
      <dsp:nvSpPr>
        <dsp:cNvPr id="0" name=""/>
        <dsp:cNvSpPr/>
      </dsp:nvSpPr>
      <dsp:spPr>
        <a:xfrm>
          <a:off x="4845703" y="381851"/>
          <a:ext cx="756777" cy="1252597"/>
        </a:xfrm>
        <a:custGeom>
          <a:avLst/>
          <a:gdLst/>
          <a:ahLst/>
          <a:cxnLst/>
          <a:rect l="0" t="0" r="0" b="0"/>
          <a:pathLst>
            <a:path>
              <a:moveTo>
                <a:pt x="0" y="0"/>
              </a:moveTo>
              <a:lnTo>
                <a:pt x="0" y="1205094"/>
              </a:lnTo>
              <a:lnTo>
                <a:pt x="756777" y="1205094"/>
              </a:lnTo>
              <a:lnTo>
                <a:pt x="756777" y="125259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8F48CE-0C7A-4F0C-B0F4-0987908E5702}">
      <dsp:nvSpPr>
        <dsp:cNvPr id="0" name=""/>
        <dsp:cNvSpPr/>
      </dsp:nvSpPr>
      <dsp:spPr>
        <a:xfrm>
          <a:off x="4845703" y="381851"/>
          <a:ext cx="754071" cy="942431"/>
        </a:xfrm>
        <a:custGeom>
          <a:avLst/>
          <a:gdLst/>
          <a:ahLst/>
          <a:cxnLst/>
          <a:rect l="0" t="0" r="0" b="0"/>
          <a:pathLst>
            <a:path>
              <a:moveTo>
                <a:pt x="0" y="0"/>
              </a:moveTo>
              <a:lnTo>
                <a:pt x="0" y="894927"/>
              </a:lnTo>
              <a:lnTo>
                <a:pt x="754071" y="894927"/>
              </a:lnTo>
              <a:lnTo>
                <a:pt x="754071" y="94243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472BFC-4917-4A36-BEE6-A32BCCA4AFCE}">
      <dsp:nvSpPr>
        <dsp:cNvPr id="0" name=""/>
        <dsp:cNvSpPr/>
      </dsp:nvSpPr>
      <dsp:spPr>
        <a:xfrm>
          <a:off x="4845703" y="381851"/>
          <a:ext cx="754071" cy="623472"/>
        </a:xfrm>
        <a:custGeom>
          <a:avLst/>
          <a:gdLst/>
          <a:ahLst/>
          <a:cxnLst/>
          <a:rect l="0" t="0" r="0" b="0"/>
          <a:pathLst>
            <a:path>
              <a:moveTo>
                <a:pt x="0" y="0"/>
              </a:moveTo>
              <a:lnTo>
                <a:pt x="0" y="575968"/>
              </a:lnTo>
              <a:lnTo>
                <a:pt x="754071" y="575968"/>
              </a:lnTo>
              <a:lnTo>
                <a:pt x="754071" y="62347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5825C9-1C44-40AC-84F0-A6C4550A7E62}">
      <dsp:nvSpPr>
        <dsp:cNvPr id="0" name=""/>
        <dsp:cNvSpPr/>
      </dsp:nvSpPr>
      <dsp:spPr>
        <a:xfrm>
          <a:off x="3504661" y="381851"/>
          <a:ext cx="1341042" cy="1245420"/>
        </a:xfrm>
        <a:custGeom>
          <a:avLst/>
          <a:gdLst/>
          <a:ahLst/>
          <a:cxnLst/>
          <a:rect l="0" t="0" r="0" b="0"/>
          <a:pathLst>
            <a:path>
              <a:moveTo>
                <a:pt x="1341042" y="0"/>
              </a:moveTo>
              <a:lnTo>
                <a:pt x="1341042" y="1197916"/>
              </a:lnTo>
              <a:lnTo>
                <a:pt x="0" y="1197916"/>
              </a:lnTo>
              <a:lnTo>
                <a:pt x="0" y="12454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AAF773-B66D-455F-9160-4892449108E7}">
      <dsp:nvSpPr>
        <dsp:cNvPr id="0" name=""/>
        <dsp:cNvSpPr/>
      </dsp:nvSpPr>
      <dsp:spPr>
        <a:xfrm>
          <a:off x="2933863" y="381851"/>
          <a:ext cx="1911840" cy="1238516"/>
        </a:xfrm>
        <a:custGeom>
          <a:avLst/>
          <a:gdLst/>
          <a:ahLst/>
          <a:cxnLst/>
          <a:rect l="0" t="0" r="0" b="0"/>
          <a:pathLst>
            <a:path>
              <a:moveTo>
                <a:pt x="1911840" y="0"/>
              </a:moveTo>
              <a:lnTo>
                <a:pt x="1911840" y="1191012"/>
              </a:lnTo>
              <a:lnTo>
                <a:pt x="0" y="1191012"/>
              </a:lnTo>
              <a:lnTo>
                <a:pt x="0" y="12385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CBD2C5-88E7-4BF7-A2A0-7CA329C9BEA0}">
      <dsp:nvSpPr>
        <dsp:cNvPr id="0" name=""/>
        <dsp:cNvSpPr/>
      </dsp:nvSpPr>
      <dsp:spPr>
        <a:xfrm>
          <a:off x="2932420" y="381851"/>
          <a:ext cx="1913283" cy="939651"/>
        </a:xfrm>
        <a:custGeom>
          <a:avLst/>
          <a:gdLst/>
          <a:ahLst/>
          <a:cxnLst/>
          <a:rect l="0" t="0" r="0" b="0"/>
          <a:pathLst>
            <a:path>
              <a:moveTo>
                <a:pt x="1913283" y="0"/>
              </a:moveTo>
              <a:lnTo>
                <a:pt x="1913283" y="892147"/>
              </a:lnTo>
              <a:lnTo>
                <a:pt x="0" y="892147"/>
              </a:lnTo>
              <a:lnTo>
                <a:pt x="0" y="93965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6069EF-CD3E-4A50-92D7-60D15F2A316C}">
      <dsp:nvSpPr>
        <dsp:cNvPr id="0" name=""/>
        <dsp:cNvSpPr/>
      </dsp:nvSpPr>
      <dsp:spPr>
        <a:xfrm>
          <a:off x="3439770" y="381851"/>
          <a:ext cx="1405933" cy="635502"/>
        </a:xfrm>
        <a:custGeom>
          <a:avLst/>
          <a:gdLst/>
          <a:ahLst/>
          <a:cxnLst/>
          <a:rect l="0" t="0" r="0" b="0"/>
          <a:pathLst>
            <a:path>
              <a:moveTo>
                <a:pt x="1405933" y="0"/>
              </a:moveTo>
              <a:lnTo>
                <a:pt x="1405933" y="587998"/>
              </a:lnTo>
              <a:lnTo>
                <a:pt x="0" y="587998"/>
              </a:lnTo>
              <a:lnTo>
                <a:pt x="0" y="63550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83DB41-A58D-4A17-9E78-27D3253CD18B}">
      <dsp:nvSpPr>
        <dsp:cNvPr id="0" name=""/>
        <dsp:cNvSpPr/>
      </dsp:nvSpPr>
      <dsp:spPr>
        <a:xfrm>
          <a:off x="3964113" y="381851"/>
          <a:ext cx="881590" cy="636144"/>
        </a:xfrm>
        <a:custGeom>
          <a:avLst/>
          <a:gdLst/>
          <a:ahLst/>
          <a:cxnLst/>
          <a:rect l="0" t="0" r="0" b="0"/>
          <a:pathLst>
            <a:path>
              <a:moveTo>
                <a:pt x="881590" y="0"/>
              </a:moveTo>
              <a:lnTo>
                <a:pt x="881590" y="588641"/>
              </a:lnTo>
              <a:lnTo>
                <a:pt x="0" y="588641"/>
              </a:lnTo>
              <a:lnTo>
                <a:pt x="0" y="63614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4A3238-2D1D-4023-A12A-26A1374CFD3E}">
      <dsp:nvSpPr>
        <dsp:cNvPr id="0" name=""/>
        <dsp:cNvSpPr/>
      </dsp:nvSpPr>
      <dsp:spPr>
        <a:xfrm>
          <a:off x="2211924" y="1244187"/>
          <a:ext cx="91440" cy="1753064"/>
        </a:xfrm>
        <a:custGeom>
          <a:avLst/>
          <a:gdLst/>
          <a:ahLst/>
          <a:cxnLst/>
          <a:rect l="0" t="0" r="0" b="0"/>
          <a:pathLst>
            <a:path>
              <a:moveTo>
                <a:pt x="45720" y="0"/>
              </a:moveTo>
              <a:lnTo>
                <a:pt x="45720" y="1753064"/>
              </a:lnTo>
              <a:lnTo>
                <a:pt x="137026" y="175306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4BC3C746-2575-41F1-AA86-3B50C29497B7}">
      <dsp:nvSpPr>
        <dsp:cNvPr id="0" name=""/>
        <dsp:cNvSpPr/>
      </dsp:nvSpPr>
      <dsp:spPr>
        <a:xfrm>
          <a:off x="2211924" y="1244187"/>
          <a:ext cx="91440" cy="1431847"/>
        </a:xfrm>
        <a:custGeom>
          <a:avLst/>
          <a:gdLst/>
          <a:ahLst/>
          <a:cxnLst/>
          <a:rect l="0" t="0" r="0" b="0"/>
          <a:pathLst>
            <a:path>
              <a:moveTo>
                <a:pt x="45720" y="0"/>
              </a:moveTo>
              <a:lnTo>
                <a:pt x="45720" y="1431847"/>
              </a:lnTo>
              <a:lnTo>
                <a:pt x="137026" y="1431847"/>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ECF3B05-A65C-4355-949F-02895CA4003E}">
      <dsp:nvSpPr>
        <dsp:cNvPr id="0" name=""/>
        <dsp:cNvSpPr/>
      </dsp:nvSpPr>
      <dsp:spPr>
        <a:xfrm>
          <a:off x="2211924" y="1244187"/>
          <a:ext cx="91440" cy="1110631"/>
        </a:xfrm>
        <a:custGeom>
          <a:avLst/>
          <a:gdLst/>
          <a:ahLst/>
          <a:cxnLst/>
          <a:rect l="0" t="0" r="0" b="0"/>
          <a:pathLst>
            <a:path>
              <a:moveTo>
                <a:pt x="45720" y="0"/>
              </a:moveTo>
              <a:lnTo>
                <a:pt x="45720" y="1110631"/>
              </a:lnTo>
              <a:lnTo>
                <a:pt x="137026" y="1110631"/>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22099F04-C748-4A4E-B3C0-D38BAA310223}">
      <dsp:nvSpPr>
        <dsp:cNvPr id="0" name=""/>
        <dsp:cNvSpPr/>
      </dsp:nvSpPr>
      <dsp:spPr>
        <a:xfrm>
          <a:off x="2211924" y="1244187"/>
          <a:ext cx="91440" cy="789414"/>
        </a:xfrm>
        <a:custGeom>
          <a:avLst/>
          <a:gdLst/>
          <a:ahLst/>
          <a:cxnLst/>
          <a:rect l="0" t="0" r="0" b="0"/>
          <a:pathLst>
            <a:path>
              <a:moveTo>
                <a:pt x="45720" y="0"/>
              </a:moveTo>
              <a:lnTo>
                <a:pt x="45720" y="789414"/>
              </a:lnTo>
              <a:lnTo>
                <a:pt x="137026" y="78941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87D1594-58A3-492E-AF7F-64B4D4DC5A0A}">
      <dsp:nvSpPr>
        <dsp:cNvPr id="0" name=""/>
        <dsp:cNvSpPr/>
      </dsp:nvSpPr>
      <dsp:spPr>
        <a:xfrm>
          <a:off x="2438611" y="381851"/>
          <a:ext cx="2407092" cy="636126"/>
        </a:xfrm>
        <a:custGeom>
          <a:avLst/>
          <a:gdLst/>
          <a:ahLst/>
          <a:cxnLst/>
          <a:rect l="0" t="0" r="0" b="0"/>
          <a:pathLst>
            <a:path>
              <a:moveTo>
                <a:pt x="2407092" y="0"/>
              </a:moveTo>
              <a:lnTo>
                <a:pt x="2407092" y="588623"/>
              </a:lnTo>
              <a:lnTo>
                <a:pt x="0" y="588623"/>
              </a:lnTo>
              <a:lnTo>
                <a:pt x="0" y="6361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17878-81E1-4754-BB13-781B81186076}">
      <dsp:nvSpPr>
        <dsp:cNvPr id="0" name=""/>
        <dsp:cNvSpPr/>
      </dsp:nvSpPr>
      <dsp:spPr>
        <a:xfrm>
          <a:off x="3493581" y="381851"/>
          <a:ext cx="1352122" cy="932747"/>
        </a:xfrm>
        <a:custGeom>
          <a:avLst/>
          <a:gdLst/>
          <a:ahLst/>
          <a:cxnLst/>
          <a:rect l="0" t="0" r="0" b="0"/>
          <a:pathLst>
            <a:path>
              <a:moveTo>
                <a:pt x="1352122" y="0"/>
              </a:moveTo>
              <a:lnTo>
                <a:pt x="1352122" y="885243"/>
              </a:lnTo>
              <a:lnTo>
                <a:pt x="0" y="885243"/>
              </a:lnTo>
              <a:lnTo>
                <a:pt x="0" y="93274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377DA7-6A83-4648-833E-C61AB9A8FFCE}">
      <dsp:nvSpPr>
        <dsp:cNvPr id="0" name=""/>
        <dsp:cNvSpPr/>
      </dsp:nvSpPr>
      <dsp:spPr>
        <a:xfrm>
          <a:off x="2944762" y="381851"/>
          <a:ext cx="1900941" cy="652658"/>
        </a:xfrm>
        <a:custGeom>
          <a:avLst/>
          <a:gdLst/>
          <a:ahLst/>
          <a:cxnLst/>
          <a:rect l="0" t="0" r="0" b="0"/>
          <a:pathLst>
            <a:path>
              <a:moveTo>
                <a:pt x="1900941" y="0"/>
              </a:moveTo>
              <a:lnTo>
                <a:pt x="1900941" y="605154"/>
              </a:lnTo>
              <a:lnTo>
                <a:pt x="0" y="605154"/>
              </a:lnTo>
              <a:lnTo>
                <a:pt x="0" y="65265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452B9B-8EDB-4984-8628-8AA38541D9DA}">
      <dsp:nvSpPr>
        <dsp:cNvPr id="0" name=""/>
        <dsp:cNvSpPr/>
      </dsp:nvSpPr>
      <dsp:spPr>
        <a:xfrm>
          <a:off x="1643189" y="1244187"/>
          <a:ext cx="91440" cy="2074280"/>
        </a:xfrm>
        <a:custGeom>
          <a:avLst/>
          <a:gdLst/>
          <a:ahLst/>
          <a:cxnLst/>
          <a:rect l="0" t="0" r="0" b="0"/>
          <a:pathLst>
            <a:path>
              <a:moveTo>
                <a:pt x="45720" y="0"/>
              </a:moveTo>
              <a:lnTo>
                <a:pt x="45720" y="2074280"/>
              </a:lnTo>
              <a:lnTo>
                <a:pt x="123594" y="2074280"/>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4DBDCF33-C3D6-47C0-BB74-A02A04EA266B}">
      <dsp:nvSpPr>
        <dsp:cNvPr id="0" name=""/>
        <dsp:cNvSpPr/>
      </dsp:nvSpPr>
      <dsp:spPr>
        <a:xfrm>
          <a:off x="1643189" y="1244187"/>
          <a:ext cx="91440" cy="1753064"/>
        </a:xfrm>
        <a:custGeom>
          <a:avLst/>
          <a:gdLst/>
          <a:ahLst/>
          <a:cxnLst/>
          <a:rect l="0" t="0" r="0" b="0"/>
          <a:pathLst>
            <a:path>
              <a:moveTo>
                <a:pt x="45720" y="0"/>
              </a:moveTo>
              <a:lnTo>
                <a:pt x="45720" y="1753064"/>
              </a:lnTo>
              <a:lnTo>
                <a:pt x="123594" y="175306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9989E9F0-CAA9-4BCD-A252-707900C1F73B}">
      <dsp:nvSpPr>
        <dsp:cNvPr id="0" name=""/>
        <dsp:cNvSpPr/>
      </dsp:nvSpPr>
      <dsp:spPr>
        <a:xfrm>
          <a:off x="1643189" y="1244187"/>
          <a:ext cx="91440" cy="1431847"/>
        </a:xfrm>
        <a:custGeom>
          <a:avLst/>
          <a:gdLst/>
          <a:ahLst/>
          <a:cxnLst/>
          <a:rect l="0" t="0" r="0" b="0"/>
          <a:pathLst>
            <a:path>
              <a:moveTo>
                <a:pt x="45720" y="0"/>
              </a:moveTo>
              <a:lnTo>
                <a:pt x="45720" y="1431847"/>
              </a:lnTo>
              <a:lnTo>
                <a:pt x="123594" y="1431847"/>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46DD7D8-3DA8-45A7-8C76-C327C1F16F7B}">
      <dsp:nvSpPr>
        <dsp:cNvPr id="0" name=""/>
        <dsp:cNvSpPr/>
      </dsp:nvSpPr>
      <dsp:spPr>
        <a:xfrm>
          <a:off x="1643189" y="1244187"/>
          <a:ext cx="91440" cy="1110631"/>
        </a:xfrm>
        <a:custGeom>
          <a:avLst/>
          <a:gdLst/>
          <a:ahLst/>
          <a:cxnLst/>
          <a:rect l="0" t="0" r="0" b="0"/>
          <a:pathLst>
            <a:path>
              <a:moveTo>
                <a:pt x="45720" y="0"/>
              </a:moveTo>
              <a:lnTo>
                <a:pt x="45720" y="1110631"/>
              </a:lnTo>
              <a:lnTo>
                <a:pt x="123594" y="1110631"/>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98120740-6BE7-4C87-9076-3E1101ACCFE8}">
      <dsp:nvSpPr>
        <dsp:cNvPr id="0" name=""/>
        <dsp:cNvSpPr/>
      </dsp:nvSpPr>
      <dsp:spPr>
        <a:xfrm>
          <a:off x="1643189" y="1244187"/>
          <a:ext cx="91440" cy="789414"/>
        </a:xfrm>
        <a:custGeom>
          <a:avLst/>
          <a:gdLst/>
          <a:ahLst/>
          <a:cxnLst/>
          <a:rect l="0" t="0" r="0" b="0"/>
          <a:pathLst>
            <a:path>
              <a:moveTo>
                <a:pt x="45720" y="0"/>
              </a:moveTo>
              <a:lnTo>
                <a:pt x="45720" y="789414"/>
              </a:lnTo>
              <a:lnTo>
                <a:pt x="123594" y="78941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5B6843F-41F7-47FC-8948-C083369D90CB}">
      <dsp:nvSpPr>
        <dsp:cNvPr id="0" name=""/>
        <dsp:cNvSpPr/>
      </dsp:nvSpPr>
      <dsp:spPr>
        <a:xfrm>
          <a:off x="1869876" y="381851"/>
          <a:ext cx="2975826" cy="636126"/>
        </a:xfrm>
        <a:custGeom>
          <a:avLst/>
          <a:gdLst/>
          <a:ahLst/>
          <a:cxnLst/>
          <a:rect l="0" t="0" r="0" b="0"/>
          <a:pathLst>
            <a:path>
              <a:moveTo>
                <a:pt x="2975826" y="0"/>
              </a:moveTo>
              <a:lnTo>
                <a:pt x="2975826" y="588623"/>
              </a:lnTo>
              <a:lnTo>
                <a:pt x="0" y="588623"/>
              </a:lnTo>
              <a:lnTo>
                <a:pt x="0" y="6361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263E0F-43CF-4102-AA91-82EC4A9CBFDE}">
      <dsp:nvSpPr>
        <dsp:cNvPr id="0" name=""/>
        <dsp:cNvSpPr/>
      </dsp:nvSpPr>
      <dsp:spPr>
        <a:xfrm>
          <a:off x="1095764" y="1244187"/>
          <a:ext cx="91440" cy="2716713"/>
        </a:xfrm>
        <a:custGeom>
          <a:avLst/>
          <a:gdLst/>
          <a:ahLst/>
          <a:cxnLst/>
          <a:rect l="0" t="0" r="0" b="0"/>
          <a:pathLst>
            <a:path>
              <a:moveTo>
                <a:pt x="45720" y="0"/>
              </a:moveTo>
              <a:lnTo>
                <a:pt x="45720" y="2716713"/>
              </a:lnTo>
              <a:lnTo>
                <a:pt x="123594" y="2716713"/>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46A9B37C-7283-4693-8D50-DCC22E168BB4}">
      <dsp:nvSpPr>
        <dsp:cNvPr id="0" name=""/>
        <dsp:cNvSpPr/>
      </dsp:nvSpPr>
      <dsp:spPr>
        <a:xfrm>
          <a:off x="1095764" y="1244187"/>
          <a:ext cx="91440" cy="2395497"/>
        </a:xfrm>
        <a:custGeom>
          <a:avLst/>
          <a:gdLst/>
          <a:ahLst/>
          <a:cxnLst/>
          <a:rect l="0" t="0" r="0" b="0"/>
          <a:pathLst>
            <a:path>
              <a:moveTo>
                <a:pt x="45720" y="0"/>
              </a:moveTo>
              <a:lnTo>
                <a:pt x="45720" y="2395497"/>
              </a:lnTo>
              <a:lnTo>
                <a:pt x="123594" y="2395497"/>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9FF021D1-2067-49CF-B280-BFCB63FE3FA5}">
      <dsp:nvSpPr>
        <dsp:cNvPr id="0" name=""/>
        <dsp:cNvSpPr/>
      </dsp:nvSpPr>
      <dsp:spPr>
        <a:xfrm>
          <a:off x="1095764" y="1244187"/>
          <a:ext cx="91440" cy="2074280"/>
        </a:xfrm>
        <a:custGeom>
          <a:avLst/>
          <a:gdLst/>
          <a:ahLst/>
          <a:cxnLst/>
          <a:rect l="0" t="0" r="0" b="0"/>
          <a:pathLst>
            <a:path>
              <a:moveTo>
                <a:pt x="45720" y="0"/>
              </a:moveTo>
              <a:lnTo>
                <a:pt x="45720" y="2074280"/>
              </a:lnTo>
              <a:lnTo>
                <a:pt x="123594" y="2074280"/>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6D0320CC-7FC3-4105-A97A-0130954E41E9}">
      <dsp:nvSpPr>
        <dsp:cNvPr id="0" name=""/>
        <dsp:cNvSpPr/>
      </dsp:nvSpPr>
      <dsp:spPr>
        <a:xfrm>
          <a:off x="1095764" y="1244187"/>
          <a:ext cx="91440" cy="1753064"/>
        </a:xfrm>
        <a:custGeom>
          <a:avLst/>
          <a:gdLst/>
          <a:ahLst/>
          <a:cxnLst/>
          <a:rect l="0" t="0" r="0" b="0"/>
          <a:pathLst>
            <a:path>
              <a:moveTo>
                <a:pt x="45720" y="0"/>
              </a:moveTo>
              <a:lnTo>
                <a:pt x="45720" y="1753064"/>
              </a:lnTo>
              <a:lnTo>
                <a:pt x="123594" y="175306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42459628-6E33-4544-B0EE-40C2E0933B8D}">
      <dsp:nvSpPr>
        <dsp:cNvPr id="0" name=""/>
        <dsp:cNvSpPr/>
      </dsp:nvSpPr>
      <dsp:spPr>
        <a:xfrm>
          <a:off x="1095764" y="1244187"/>
          <a:ext cx="91440" cy="1431847"/>
        </a:xfrm>
        <a:custGeom>
          <a:avLst/>
          <a:gdLst/>
          <a:ahLst/>
          <a:cxnLst/>
          <a:rect l="0" t="0" r="0" b="0"/>
          <a:pathLst>
            <a:path>
              <a:moveTo>
                <a:pt x="45720" y="0"/>
              </a:moveTo>
              <a:lnTo>
                <a:pt x="45720" y="1431847"/>
              </a:lnTo>
              <a:lnTo>
                <a:pt x="123594" y="1431847"/>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2C48DF3F-4DBB-4E01-A138-9E49F1AD622C}">
      <dsp:nvSpPr>
        <dsp:cNvPr id="0" name=""/>
        <dsp:cNvSpPr/>
      </dsp:nvSpPr>
      <dsp:spPr>
        <a:xfrm>
          <a:off x="1095764" y="1244187"/>
          <a:ext cx="91440" cy="1110631"/>
        </a:xfrm>
        <a:custGeom>
          <a:avLst/>
          <a:gdLst/>
          <a:ahLst/>
          <a:cxnLst/>
          <a:rect l="0" t="0" r="0" b="0"/>
          <a:pathLst>
            <a:path>
              <a:moveTo>
                <a:pt x="45720" y="0"/>
              </a:moveTo>
              <a:lnTo>
                <a:pt x="45720" y="1110631"/>
              </a:lnTo>
              <a:lnTo>
                <a:pt x="123594" y="1110631"/>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4960059-6F8D-4A70-9CF7-5A6CD3BE7FB5}">
      <dsp:nvSpPr>
        <dsp:cNvPr id="0" name=""/>
        <dsp:cNvSpPr/>
      </dsp:nvSpPr>
      <dsp:spPr>
        <a:xfrm>
          <a:off x="1095764" y="1244187"/>
          <a:ext cx="91440" cy="789414"/>
        </a:xfrm>
        <a:custGeom>
          <a:avLst/>
          <a:gdLst/>
          <a:ahLst/>
          <a:cxnLst/>
          <a:rect l="0" t="0" r="0" b="0"/>
          <a:pathLst>
            <a:path>
              <a:moveTo>
                <a:pt x="45720" y="0"/>
              </a:moveTo>
              <a:lnTo>
                <a:pt x="45720" y="789414"/>
              </a:lnTo>
              <a:lnTo>
                <a:pt x="123594" y="78941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59577C1B-6BD6-4256-BFCF-41C1F404D39D}">
      <dsp:nvSpPr>
        <dsp:cNvPr id="0" name=""/>
        <dsp:cNvSpPr/>
      </dsp:nvSpPr>
      <dsp:spPr>
        <a:xfrm>
          <a:off x="1322451" y="381851"/>
          <a:ext cx="3523252" cy="636126"/>
        </a:xfrm>
        <a:custGeom>
          <a:avLst/>
          <a:gdLst/>
          <a:ahLst/>
          <a:cxnLst/>
          <a:rect l="0" t="0" r="0" b="0"/>
          <a:pathLst>
            <a:path>
              <a:moveTo>
                <a:pt x="3523252" y="0"/>
              </a:moveTo>
              <a:lnTo>
                <a:pt x="3523252" y="588623"/>
              </a:lnTo>
              <a:lnTo>
                <a:pt x="0" y="588623"/>
              </a:lnTo>
              <a:lnTo>
                <a:pt x="0" y="6361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A97D0E-0621-4D70-B983-F9B1023F4D70}">
      <dsp:nvSpPr>
        <dsp:cNvPr id="0" name=""/>
        <dsp:cNvSpPr/>
      </dsp:nvSpPr>
      <dsp:spPr>
        <a:xfrm>
          <a:off x="548339" y="1244187"/>
          <a:ext cx="91440" cy="3271529"/>
        </a:xfrm>
        <a:custGeom>
          <a:avLst/>
          <a:gdLst/>
          <a:ahLst/>
          <a:cxnLst/>
          <a:rect l="0" t="0" r="0" b="0"/>
          <a:pathLst>
            <a:path>
              <a:moveTo>
                <a:pt x="45720" y="0"/>
              </a:moveTo>
              <a:lnTo>
                <a:pt x="45720" y="3271529"/>
              </a:lnTo>
              <a:lnTo>
                <a:pt x="126530" y="3271529"/>
              </a:lnTo>
            </a:path>
          </a:pathLst>
        </a:custGeom>
        <a:noFill/>
        <a:ln w="6350" cap="flat" cmpd="sng" algn="ctr">
          <a:solidFill>
            <a:srgbClr val="013F80"/>
          </a:solidFill>
          <a:prstDash val="solid"/>
        </a:ln>
        <a:effectLst/>
      </dsp:spPr>
      <dsp:style>
        <a:lnRef idx="2">
          <a:scrgbClr r="0" g="0" b="0"/>
        </a:lnRef>
        <a:fillRef idx="0">
          <a:scrgbClr r="0" g="0" b="0"/>
        </a:fillRef>
        <a:effectRef idx="0">
          <a:scrgbClr r="0" g="0" b="0"/>
        </a:effectRef>
        <a:fontRef idx="minor"/>
      </dsp:style>
    </dsp:sp>
    <dsp:sp modelId="{78A0F7F9-FBB4-4352-9E50-EF9175A47331}">
      <dsp:nvSpPr>
        <dsp:cNvPr id="0" name=""/>
        <dsp:cNvSpPr/>
      </dsp:nvSpPr>
      <dsp:spPr>
        <a:xfrm>
          <a:off x="548339" y="1244187"/>
          <a:ext cx="91440" cy="3542142"/>
        </a:xfrm>
        <a:custGeom>
          <a:avLst/>
          <a:gdLst/>
          <a:ahLst/>
          <a:cxnLst/>
          <a:rect l="0" t="0" r="0" b="0"/>
          <a:pathLst>
            <a:path>
              <a:moveTo>
                <a:pt x="45720" y="0"/>
              </a:moveTo>
              <a:lnTo>
                <a:pt x="45720" y="3542142"/>
              </a:lnTo>
              <a:lnTo>
                <a:pt x="136063" y="3542142"/>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A69283C8-DC05-4C83-A0A9-B73C91EBADBB}">
      <dsp:nvSpPr>
        <dsp:cNvPr id="0" name=""/>
        <dsp:cNvSpPr/>
      </dsp:nvSpPr>
      <dsp:spPr>
        <a:xfrm>
          <a:off x="548339" y="1244187"/>
          <a:ext cx="91440" cy="3001288"/>
        </a:xfrm>
        <a:custGeom>
          <a:avLst/>
          <a:gdLst/>
          <a:ahLst/>
          <a:cxnLst/>
          <a:rect l="0" t="0" r="0" b="0"/>
          <a:pathLst>
            <a:path>
              <a:moveTo>
                <a:pt x="45720" y="0"/>
              </a:moveTo>
              <a:lnTo>
                <a:pt x="45720" y="3001288"/>
              </a:lnTo>
              <a:lnTo>
                <a:pt x="127010" y="3001288"/>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226071AE-6F55-48DE-AA4B-2B5451F5EE95}">
      <dsp:nvSpPr>
        <dsp:cNvPr id="0" name=""/>
        <dsp:cNvSpPr/>
      </dsp:nvSpPr>
      <dsp:spPr>
        <a:xfrm>
          <a:off x="548339" y="1244187"/>
          <a:ext cx="91440" cy="2716713"/>
        </a:xfrm>
        <a:custGeom>
          <a:avLst/>
          <a:gdLst/>
          <a:ahLst/>
          <a:cxnLst/>
          <a:rect l="0" t="0" r="0" b="0"/>
          <a:pathLst>
            <a:path>
              <a:moveTo>
                <a:pt x="45720" y="0"/>
              </a:moveTo>
              <a:lnTo>
                <a:pt x="45720" y="2716713"/>
              </a:lnTo>
              <a:lnTo>
                <a:pt x="123594" y="2716713"/>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483945EA-D39C-4C36-9AE8-C25A46C7836D}">
      <dsp:nvSpPr>
        <dsp:cNvPr id="0" name=""/>
        <dsp:cNvSpPr/>
      </dsp:nvSpPr>
      <dsp:spPr>
        <a:xfrm>
          <a:off x="548339" y="1244187"/>
          <a:ext cx="91440" cy="2395497"/>
        </a:xfrm>
        <a:custGeom>
          <a:avLst/>
          <a:gdLst/>
          <a:ahLst/>
          <a:cxnLst/>
          <a:rect l="0" t="0" r="0" b="0"/>
          <a:pathLst>
            <a:path>
              <a:moveTo>
                <a:pt x="45720" y="0"/>
              </a:moveTo>
              <a:lnTo>
                <a:pt x="45720" y="2395497"/>
              </a:lnTo>
              <a:lnTo>
                <a:pt x="123594" y="2395497"/>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FBDC58BB-AA2B-414C-908C-BCBC8E09FFAE}">
      <dsp:nvSpPr>
        <dsp:cNvPr id="0" name=""/>
        <dsp:cNvSpPr/>
      </dsp:nvSpPr>
      <dsp:spPr>
        <a:xfrm>
          <a:off x="548339" y="1244187"/>
          <a:ext cx="91440" cy="2074280"/>
        </a:xfrm>
        <a:custGeom>
          <a:avLst/>
          <a:gdLst/>
          <a:ahLst/>
          <a:cxnLst/>
          <a:rect l="0" t="0" r="0" b="0"/>
          <a:pathLst>
            <a:path>
              <a:moveTo>
                <a:pt x="45720" y="0"/>
              </a:moveTo>
              <a:lnTo>
                <a:pt x="45720" y="2074280"/>
              </a:lnTo>
              <a:lnTo>
                <a:pt x="123594" y="2074280"/>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CBAA5842-6B37-4878-8432-AB47F200A7F2}">
      <dsp:nvSpPr>
        <dsp:cNvPr id="0" name=""/>
        <dsp:cNvSpPr/>
      </dsp:nvSpPr>
      <dsp:spPr>
        <a:xfrm>
          <a:off x="548339" y="1244187"/>
          <a:ext cx="91440" cy="1753064"/>
        </a:xfrm>
        <a:custGeom>
          <a:avLst/>
          <a:gdLst/>
          <a:ahLst/>
          <a:cxnLst/>
          <a:rect l="0" t="0" r="0" b="0"/>
          <a:pathLst>
            <a:path>
              <a:moveTo>
                <a:pt x="45720" y="0"/>
              </a:moveTo>
              <a:lnTo>
                <a:pt x="45720" y="1753064"/>
              </a:lnTo>
              <a:lnTo>
                <a:pt x="123594" y="175306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8999F84-A85A-4AA4-A880-362D7F29F744}">
      <dsp:nvSpPr>
        <dsp:cNvPr id="0" name=""/>
        <dsp:cNvSpPr/>
      </dsp:nvSpPr>
      <dsp:spPr>
        <a:xfrm>
          <a:off x="548339" y="1244187"/>
          <a:ext cx="91440" cy="1431847"/>
        </a:xfrm>
        <a:custGeom>
          <a:avLst/>
          <a:gdLst/>
          <a:ahLst/>
          <a:cxnLst/>
          <a:rect l="0" t="0" r="0" b="0"/>
          <a:pathLst>
            <a:path>
              <a:moveTo>
                <a:pt x="45720" y="0"/>
              </a:moveTo>
              <a:lnTo>
                <a:pt x="45720" y="1431847"/>
              </a:lnTo>
              <a:lnTo>
                <a:pt x="123594" y="1431847"/>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E409619-37EA-4631-95CC-4C54F654CF8E}">
      <dsp:nvSpPr>
        <dsp:cNvPr id="0" name=""/>
        <dsp:cNvSpPr/>
      </dsp:nvSpPr>
      <dsp:spPr>
        <a:xfrm>
          <a:off x="548339" y="1244187"/>
          <a:ext cx="91440" cy="1110631"/>
        </a:xfrm>
        <a:custGeom>
          <a:avLst/>
          <a:gdLst/>
          <a:ahLst/>
          <a:cxnLst/>
          <a:rect l="0" t="0" r="0" b="0"/>
          <a:pathLst>
            <a:path>
              <a:moveTo>
                <a:pt x="45720" y="0"/>
              </a:moveTo>
              <a:lnTo>
                <a:pt x="45720" y="1110631"/>
              </a:lnTo>
              <a:lnTo>
                <a:pt x="123594" y="1110631"/>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C9FEDA5E-B32E-46DA-8518-4026886F04E4}">
      <dsp:nvSpPr>
        <dsp:cNvPr id="0" name=""/>
        <dsp:cNvSpPr/>
      </dsp:nvSpPr>
      <dsp:spPr>
        <a:xfrm>
          <a:off x="548339" y="1244187"/>
          <a:ext cx="91440" cy="789414"/>
        </a:xfrm>
        <a:custGeom>
          <a:avLst/>
          <a:gdLst/>
          <a:ahLst/>
          <a:cxnLst/>
          <a:rect l="0" t="0" r="0" b="0"/>
          <a:pathLst>
            <a:path>
              <a:moveTo>
                <a:pt x="45720" y="0"/>
              </a:moveTo>
              <a:lnTo>
                <a:pt x="45720" y="789414"/>
              </a:lnTo>
              <a:lnTo>
                <a:pt x="123594" y="78941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95ED3D88-7B8F-4E31-892A-FEED59209941}">
      <dsp:nvSpPr>
        <dsp:cNvPr id="0" name=""/>
        <dsp:cNvSpPr/>
      </dsp:nvSpPr>
      <dsp:spPr>
        <a:xfrm>
          <a:off x="775026" y="381851"/>
          <a:ext cx="4070677" cy="636126"/>
        </a:xfrm>
        <a:custGeom>
          <a:avLst/>
          <a:gdLst/>
          <a:ahLst/>
          <a:cxnLst/>
          <a:rect l="0" t="0" r="0" b="0"/>
          <a:pathLst>
            <a:path>
              <a:moveTo>
                <a:pt x="4070677" y="0"/>
              </a:moveTo>
              <a:lnTo>
                <a:pt x="4070677" y="588623"/>
              </a:lnTo>
              <a:lnTo>
                <a:pt x="0" y="588623"/>
              </a:lnTo>
              <a:lnTo>
                <a:pt x="0" y="6361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9A2F7-D777-4BF3-9287-A5A7AF311D85}">
      <dsp:nvSpPr>
        <dsp:cNvPr id="0" name=""/>
        <dsp:cNvSpPr/>
      </dsp:nvSpPr>
      <dsp:spPr>
        <a:xfrm>
          <a:off x="913" y="1244187"/>
          <a:ext cx="91440" cy="1753064"/>
        </a:xfrm>
        <a:custGeom>
          <a:avLst/>
          <a:gdLst/>
          <a:ahLst/>
          <a:cxnLst/>
          <a:rect l="0" t="0" r="0" b="0"/>
          <a:pathLst>
            <a:path>
              <a:moveTo>
                <a:pt x="45720" y="0"/>
              </a:moveTo>
              <a:lnTo>
                <a:pt x="45720" y="1753064"/>
              </a:lnTo>
              <a:lnTo>
                <a:pt x="123594" y="175306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823BBBB-C8C0-447A-BD36-5E3FC9215D79}">
      <dsp:nvSpPr>
        <dsp:cNvPr id="0" name=""/>
        <dsp:cNvSpPr/>
      </dsp:nvSpPr>
      <dsp:spPr>
        <a:xfrm>
          <a:off x="913" y="1244187"/>
          <a:ext cx="91440" cy="1417485"/>
        </a:xfrm>
        <a:custGeom>
          <a:avLst/>
          <a:gdLst/>
          <a:ahLst/>
          <a:cxnLst/>
          <a:rect l="0" t="0" r="0" b="0"/>
          <a:pathLst>
            <a:path>
              <a:moveTo>
                <a:pt x="45720" y="0"/>
              </a:moveTo>
              <a:lnTo>
                <a:pt x="45720" y="1417485"/>
              </a:lnTo>
              <a:lnTo>
                <a:pt x="113582" y="1417485"/>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EDCEA077-CF0C-4A44-BD53-2DABAB295223}">
      <dsp:nvSpPr>
        <dsp:cNvPr id="0" name=""/>
        <dsp:cNvSpPr/>
      </dsp:nvSpPr>
      <dsp:spPr>
        <a:xfrm>
          <a:off x="913" y="1244187"/>
          <a:ext cx="91440" cy="1096269"/>
        </a:xfrm>
        <a:custGeom>
          <a:avLst/>
          <a:gdLst/>
          <a:ahLst/>
          <a:cxnLst/>
          <a:rect l="0" t="0" r="0" b="0"/>
          <a:pathLst>
            <a:path>
              <a:moveTo>
                <a:pt x="45720" y="0"/>
              </a:moveTo>
              <a:lnTo>
                <a:pt x="45720" y="1096269"/>
              </a:lnTo>
              <a:lnTo>
                <a:pt x="113582" y="1096269"/>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F51DEB37-BE91-49E2-83ED-850DC30360CD}">
      <dsp:nvSpPr>
        <dsp:cNvPr id="0" name=""/>
        <dsp:cNvSpPr/>
      </dsp:nvSpPr>
      <dsp:spPr>
        <a:xfrm>
          <a:off x="913" y="1244187"/>
          <a:ext cx="91440" cy="789414"/>
        </a:xfrm>
        <a:custGeom>
          <a:avLst/>
          <a:gdLst/>
          <a:ahLst/>
          <a:cxnLst/>
          <a:rect l="0" t="0" r="0" b="0"/>
          <a:pathLst>
            <a:path>
              <a:moveTo>
                <a:pt x="45720" y="0"/>
              </a:moveTo>
              <a:lnTo>
                <a:pt x="45720" y="789414"/>
              </a:lnTo>
              <a:lnTo>
                <a:pt x="113582" y="789414"/>
              </a:lnTo>
            </a:path>
          </a:pathLst>
        </a:custGeom>
        <a:noFill/>
        <a:ln w="635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B00707D7-8013-4E0C-8838-289A928B9839}">
      <dsp:nvSpPr>
        <dsp:cNvPr id="0" name=""/>
        <dsp:cNvSpPr/>
      </dsp:nvSpPr>
      <dsp:spPr>
        <a:xfrm>
          <a:off x="227600" y="381851"/>
          <a:ext cx="4618102" cy="636126"/>
        </a:xfrm>
        <a:custGeom>
          <a:avLst/>
          <a:gdLst/>
          <a:ahLst/>
          <a:cxnLst/>
          <a:rect l="0" t="0" r="0" b="0"/>
          <a:pathLst>
            <a:path>
              <a:moveTo>
                <a:pt x="4618102" y="0"/>
              </a:moveTo>
              <a:lnTo>
                <a:pt x="4618102" y="588623"/>
              </a:lnTo>
              <a:lnTo>
                <a:pt x="0" y="588623"/>
              </a:lnTo>
              <a:lnTo>
                <a:pt x="0" y="6361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EDC6D9-6174-477D-A616-1E980BF3FA75}">
      <dsp:nvSpPr>
        <dsp:cNvPr id="0" name=""/>
        <dsp:cNvSpPr/>
      </dsp:nvSpPr>
      <dsp:spPr>
        <a:xfrm>
          <a:off x="3894647" y="0"/>
          <a:ext cx="1902113" cy="381851"/>
        </a:xfrm>
        <a:prstGeom prst="rect">
          <a:avLst/>
        </a:prstGeom>
        <a:solidFill>
          <a:schemeClr val="bg1"/>
        </a:soli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sz="1050" kern="1200" baseline="0" dirty="0" smtClean="0">
              <a:latin typeface="Arial Narrow"/>
              <a:cs typeface="Arial Narrow"/>
            </a:rPr>
            <a:t>Health and Well-Being </a:t>
          </a:r>
        </a:p>
        <a:p>
          <a:pPr lvl="0" algn="ctr" defTabSz="466725">
            <a:lnSpc>
              <a:spcPct val="90000"/>
            </a:lnSpc>
            <a:spcBef>
              <a:spcPct val="0"/>
            </a:spcBef>
            <a:spcAft>
              <a:spcPct val="35000"/>
            </a:spcAft>
          </a:pPr>
          <a:r>
            <a:rPr lang="en-US" sz="1050" kern="1200" baseline="0" dirty="0" smtClean="0">
              <a:latin typeface="Arial Narrow"/>
              <a:cs typeface="Arial Narrow"/>
            </a:rPr>
            <a:t>(Mission Sector)</a:t>
          </a:r>
          <a:endParaRPr lang="en-US" sz="1050" kern="1200" baseline="0" dirty="0">
            <a:latin typeface="Arial Narrow"/>
            <a:cs typeface="Arial Narrow"/>
          </a:endParaRPr>
        </a:p>
      </dsp:txBody>
      <dsp:txXfrm>
        <a:off x="3894647" y="0"/>
        <a:ext cx="1902113" cy="381851"/>
      </dsp:txXfrm>
    </dsp:sp>
    <dsp:sp modelId="{8F9FFFAC-1E78-4C2E-989A-A31858D9B342}">
      <dsp:nvSpPr>
        <dsp:cNvPr id="0" name=""/>
        <dsp:cNvSpPr/>
      </dsp:nvSpPr>
      <dsp:spPr>
        <a:xfrm>
          <a:off x="1392" y="1017978"/>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bg1"/>
              </a:solidFill>
              <a:latin typeface="Arial Narrow"/>
              <a:cs typeface="Arial Narrow"/>
            </a:rPr>
            <a:t>Access to Care / Manage Access to Healthcare	 </a:t>
          </a:r>
        </a:p>
      </dsp:txBody>
      <dsp:txXfrm>
        <a:off x="1392" y="1017978"/>
        <a:ext cx="452417" cy="226208"/>
      </dsp:txXfrm>
    </dsp:sp>
    <dsp:sp modelId="{1E994E11-4F48-4A7A-870D-8F20415DAE5C}">
      <dsp:nvSpPr>
        <dsp:cNvPr id="0" name=""/>
        <dsp:cNvSpPr/>
      </dsp:nvSpPr>
      <dsp:spPr>
        <a:xfrm>
          <a:off x="114496" y="1920497"/>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Manage Health Benefits Enrollment and Eligibility</a:t>
          </a:r>
        </a:p>
      </dsp:txBody>
      <dsp:txXfrm>
        <a:off x="114496" y="1920497"/>
        <a:ext cx="452417" cy="226208"/>
      </dsp:txXfrm>
    </dsp:sp>
    <dsp:sp modelId="{1E08ECC6-EC33-4B70-BFB9-721D53563623}">
      <dsp:nvSpPr>
        <dsp:cNvPr id="0" name=""/>
        <dsp:cNvSpPr/>
      </dsp:nvSpPr>
      <dsp:spPr>
        <a:xfrm>
          <a:off x="114496" y="2227352"/>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Provide Patient Administration</a:t>
          </a:r>
        </a:p>
      </dsp:txBody>
      <dsp:txXfrm>
        <a:off x="114496" y="2227352"/>
        <a:ext cx="452417" cy="226208"/>
      </dsp:txXfrm>
    </dsp:sp>
    <dsp:sp modelId="{5D823745-1510-418C-A592-84B0201D5B22}">
      <dsp:nvSpPr>
        <dsp:cNvPr id="0" name=""/>
        <dsp:cNvSpPr/>
      </dsp:nvSpPr>
      <dsp:spPr>
        <a:xfrm>
          <a:off x="114496" y="2548568"/>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Administer Patient Movement</a:t>
          </a:r>
        </a:p>
      </dsp:txBody>
      <dsp:txXfrm>
        <a:off x="114496" y="2548568"/>
        <a:ext cx="452417" cy="226208"/>
      </dsp:txXfrm>
    </dsp:sp>
    <dsp:sp modelId="{134372F3-8120-416D-8CD5-2219BB5CADD9}">
      <dsp:nvSpPr>
        <dsp:cNvPr id="0" name=""/>
        <dsp:cNvSpPr/>
      </dsp:nvSpPr>
      <dsp:spPr>
        <a:xfrm>
          <a:off x="124508" y="2884147"/>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Communicate Health Services to Eligible Population</a:t>
          </a:r>
        </a:p>
      </dsp:txBody>
      <dsp:txXfrm>
        <a:off x="124508" y="2884147"/>
        <a:ext cx="452417" cy="226208"/>
      </dsp:txXfrm>
    </dsp:sp>
    <dsp:sp modelId="{29B17754-FE91-45FF-8056-8CE6C3F200C4}">
      <dsp:nvSpPr>
        <dsp:cNvPr id="0" name=""/>
        <dsp:cNvSpPr/>
      </dsp:nvSpPr>
      <dsp:spPr>
        <a:xfrm>
          <a:off x="548817" y="1017978"/>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Health Care Administration / Manage Access to </a:t>
          </a:r>
          <a:r>
            <a:rPr lang="en-US" sz="400" kern="1200" dirty="0" smtClean="0">
              <a:solidFill>
                <a:schemeClr val="bg1"/>
              </a:solidFill>
              <a:latin typeface="Arial Narrow"/>
              <a:cs typeface="Arial Narrow"/>
            </a:rPr>
            <a:t>Healthcare</a:t>
          </a:r>
          <a:endParaRPr lang="en-US" sz="400" kern="1200" dirty="0">
            <a:solidFill>
              <a:schemeClr val="bg1"/>
            </a:solidFill>
            <a:latin typeface="Arial Narrow"/>
            <a:cs typeface="Arial Narrow"/>
          </a:endParaRPr>
        </a:p>
      </dsp:txBody>
      <dsp:txXfrm>
        <a:off x="548817" y="1017978"/>
        <a:ext cx="452417" cy="226208"/>
      </dsp:txXfrm>
    </dsp:sp>
    <dsp:sp modelId="{B626C812-A456-4D7A-9499-B3758B71EFD9}">
      <dsp:nvSpPr>
        <dsp:cNvPr id="0" name=""/>
        <dsp:cNvSpPr/>
      </dsp:nvSpPr>
      <dsp:spPr>
        <a:xfrm>
          <a:off x="671933" y="1920497"/>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Determine Operational Status</a:t>
          </a:r>
        </a:p>
      </dsp:txBody>
      <dsp:txXfrm>
        <a:off x="671933" y="1920497"/>
        <a:ext cx="452417" cy="226208"/>
      </dsp:txXfrm>
    </dsp:sp>
    <dsp:sp modelId="{1E59639E-3A94-4756-BBAB-F2C12D78DB8A}">
      <dsp:nvSpPr>
        <dsp:cNvPr id="0" name=""/>
        <dsp:cNvSpPr/>
      </dsp:nvSpPr>
      <dsp:spPr>
        <a:xfrm>
          <a:off x="671933" y="2241714"/>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Develop Operational Concept</a:t>
          </a:r>
        </a:p>
      </dsp:txBody>
      <dsp:txXfrm>
        <a:off x="671933" y="2241714"/>
        <a:ext cx="452417" cy="226208"/>
      </dsp:txXfrm>
    </dsp:sp>
    <dsp:sp modelId="{501C3820-9EA2-4257-A4B0-64B2AC50CFA6}">
      <dsp:nvSpPr>
        <dsp:cNvPr id="0" name=""/>
        <dsp:cNvSpPr/>
      </dsp:nvSpPr>
      <dsp:spPr>
        <a:xfrm>
          <a:off x="671933" y="2562930"/>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Plan Medical Mission</a:t>
          </a:r>
        </a:p>
      </dsp:txBody>
      <dsp:txXfrm>
        <a:off x="671933" y="2562930"/>
        <a:ext cx="452417" cy="226208"/>
      </dsp:txXfrm>
    </dsp:sp>
    <dsp:sp modelId="{18AD97F6-05DD-4EFF-9656-1703A000166D}">
      <dsp:nvSpPr>
        <dsp:cNvPr id="0" name=""/>
        <dsp:cNvSpPr/>
      </dsp:nvSpPr>
      <dsp:spPr>
        <a:xfrm>
          <a:off x="671933" y="2884147"/>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Execute Operations</a:t>
          </a:r>
        </a:p>
      </dsp:txBody>
      <dsp:txXfrm>
        <a:off x="671933" y="2884147"/>
        <a:ext cx="452417" cy="226208"/>
      </dsp:txXfrm>
    </dsp:sp>
    <dsp:sp modelId="{5E0A7105-5FA6-417E-BFBF-A24B301427BC}">
      <dsp:nvSpPr>
        <dsp:cNvPr id="0" name=""/>
        <dsp:cNvSpPr/>
      </dsp:nvSpPr>
      <dsp:spPr>
        <a:xfrm>
          <a:off x="671933" y="3205363"/>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Manage Health Service Performance</a:t>
          </a:r>
        </a:p>
      </dsp:txBody>
      <dsp:txXfrm>
        <a:off x="671933" y="3205363"/>
        <a:ext cx="452417" cy="226208"/>
      </dsp:txXfrm>
    </dsp:sp>
    <dsp:sp modelId="{D81007B1-C5D7-48D0-96DA-AB06C6904DCE}">
      <dsp:nvSpPr>
        <dsp:cNvPr id="0" name=""/>
        <dsp:cNvSpPr/>
      </dsp:nvSpPr>
      <dsp:spPr>
        <a:xfrm>
          <a:off x="671933" y="3526580"/>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Manage Healthcare Resource</a:t>
          </a:r>
        </a:p>
      </dsp:txBody>
      <dsp:txXfrm>
        <a:off x="671933" y="3526580"/>
        <a:ext cx="452417" cy="226208"/>
      </dsp:txXfrm>
    </dsp:sp>
    <dsp:sp modelId="{4C00F94B-AF93-4712-8C7A-6B9A163A5B03}">
      <dsp:nvSpPr>
        <dsp:cNvPr id="0" name=""/>
        <dsp:cNvSpPr/>
      </dsp:nvSpPr>
      <dsp:spPr>
        <a:xfrm>
          <a:off x="671933" y="3847796"/>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Provide Healthcare Process Improvement</a:t>
          </a:r>
        </a:p>
      </dsp:txBody>
      <dsp:txXfrm>
        <a:off x="671933" y="3847796"/>
        <a:ext cx="452417" cy="226208"/>
      </dsp:txXfrm>
    </dsp:sp>
    <dsp:sp modelId="{547947A6-B61A-4060-B68A-0C67B8C91555}">
      <dsp:nvSpPr>
        <dsp:cNvPr id="0" name=""/>
        <dsp:cNvSpPr/>
      </dsp:nvSpPr>
      <dsp:spPr>
        <a:xfrm>
          <a:off x="675349" y="4132372"/>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Perform Hospital Administration</a:t>
          </a:r>
        </a:p>
      </dsp:txBody>
      <dsp:txXfrm>
        <a:off x="675349" y="4132372"/>
        <a:ext cx="452417" cy="226208"/>
      </dsp:txXfrm>
    </dsp:sp>
    <dsp:sp modelId="{1CAE82F3-84C6-4D3C-8CD7-4261898F3A2C}">
      <dsp:nvSpPr>
        <dsp:cNvPr id="0" name=""/>
        <dsp:cNvSpPr/>
      </dsp:nvSpPr>
      <dsp:spPr>
        <a:xfrm>
          <a:off x="684402" y="4673226"/>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Perform Medical Financial Management</a:t>
          </a:r>
        </a:p>
      </dsp:txBody>
      <dsp:txXfrm>
        <a:off x="684402" y="4673226"/>
        <a:ext cx="452417" cy="226208"/>
      </dsp:txXfrm>
    </dsp:sp>
    <dsp:sp modelId="{3B268E2B-1513-410E-97FA-5DC574ADE595}">
      <dsp:nvSpPr>
        <dsp:cNvPr id="0" name=""/>
        <dsp:cNvSpPr/>
      </dsp:nvSpPr>
      <dsp:spPr>
        <a:xfrm>
          <a:off x="674870" y="4402612"/>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Perform Planning and Budgeting</a:t>
          </a:r>
        </a:p>
      </dsp:txBody>
      <dsp:txXfrm>
        <a:off x="674870" y="4402612"/>
        <a:ext cx="452417" cy="226208"/>
      </dsp:txXfrm>
    </dsp:sp>
    <dsp:sp modelId="{F306A776-FB98-4A1E-A920-1C408E31C7A0}">
      <dsp:nvSpPr>
        <dsp:cNvPr id="0" name=""/>
        <dsp:cNvSpPr/>
      </dsp:nvSpPr>
      <dsp:spPr>
        <a:xfrm>
          <a:off x="1096242" y="1017978"/>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Health Care Delivery Services / Deliver Healthcare	 </a:t>
          </a:r>
        </a:p>
      </dsp:txBody>
      <dsp:txXfrm>
        <a:off x="1096242" y="1017978"/>
        <a:ext cx="452417" cy="226208"/>
      </dsp:txXfrm>
    </dsp:sp>
    <dsp:sp modelId="{0784332E-F941-4761-8380-EBBA42E193AB}">
      <dsp:nvSpPr>
        <dsp:cNvPr id="0" name=""/>
        <dsp:cNvSpPr/>
      </dsp:nvSpPr>
      <dsp:spPr>
        <a:xfrm>
          <a:off x="1219359" y="1920497"/>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Provide Medical Services</a:t>
          </a:r>
        </a:p>
      </dsp:txBody>
      <dsp:txXfrm>
        <a:off x="1219359" y="1920497"/>
        <a:ext cx="452417" cy="226208"/>
      </dsp:txXfrm>
    </dsp:sp>
    <dsp:sp modelId="{BBBAC1E1-525D-4AAA-B411-CC0F71B8C341}">
      <dsp:nvSpPr>
        <dsp:cNvPr id="0" name=""/>
        <dsp:cNvSpPr/>
      </dsp:nvSpPr>
      <dsp:spPr>
        <a:xfrm>
          <a:off x="1219359" y="2241714"/>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Provide Nursing</a:t>
          </a:r>
        </a:p>
      </dsp:txBody>
      <dsp:txXfrm>
        <a:off x="1219359" y="2241714"/>
        <a:ext cx="452417" cy="226208"/>
      </dsp:txXfrm>
    </dsp:sp>
    <dsp:sp modelId="{49BFF08A-40AA-4F2C-8BCC-FE052B540407}">
      <dsp:nvSpPr>
        <dsp:cNvPr id="0" name=""/>
        <dsp:cNvSpPr/>
      </dsp:nvSpPr>
      <dsp:spPr>
        <a:xfrm>
          <a:off x="1219359" y="2562930"/>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Provide Ancillary Services</a:t>
          </a:r>
        </a:p>
      </dsp:txBody>
      <dsp:txXfrm>
        <a:off x="1219359" y="2562930"/>
        <a:ext cx="452417" cy="226208"/>
      </dsp:txXfrm>
    </dsp:sp>
    <dsp:sp modelId="{43D987B6-0A1F-41B8-9045-681918753888}">
      <dsp:nvSpPr>
        <dsp:cNvPr id="0" name=""/>
        <dsp:cNvSpPr/>
      </dsp:nvSpPr>
      <dsp:spPr>
        <a:xfrm>
          <a:off x="1219359" y="2884147"/>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Provide Geriatrics and Extended Care</a:t>
          </a:r>
        </a:p>
      </dsp:txBody>
      <dsp:txXfrm>
        <a:off x="1219359" y="2884147"/>
        <a:ext cx="452417" cy="226208"/>
      </dsp:txXfrm>
    </dsp:sp>
    <dsp:sp modelId="{28F69D7A-6B42-4961-885E-7CF3746305EC}">
      <dsp:nvSpPr>
        <dsp:cNvPr id="0" name=""/>
        <dsp:cNvSpPr/>
      </dsp:nvSpPr>
      <dsp:spPr>
        <a:xfrm>
          <a:off x="1219359" y="3205363"/>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Manage Remote Care Services</a:t>
          </a:r>
        </a:p>
      </dsp:txBody>
      <dsp:txXfrm>
        <a:off x="1219359" y="3205363"/>
        <a:ext cx="452417" cy="226208"/>
      </dsp:txXfrm>
    </dsp:sp>
    <dsp:sp modelId="{67CCDDA8-04A1-403D-8D54-DC8E8D8445BB}">
      <dsp:nvSpPr>
        <dsp:cNvPr id="0" name=""/>
        <dsp:cNvSpPr/>
      </dsp:nvSpPr>
      <dsp:spPr>
        <a:xfrm>
          <a:off x="1219359" y="3526580"/>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Provide Clinical Decision Support</a:t>
          </a:r>
        </a:p>
      </dsp:txBody>
      <dsp:txXfrm>
        <a:off x="1219359" y="3526580"/>
        <a:ext cx="452417" cy="226208"/>
      </dsp:txXfrm>
    </dsp:sp>
    <dsp:sp modelId="{03111217-C558-4D67-8848-95E635EAA833}">
      <dsp:nvSpPr>
        <dsp:cNvPr id="0" name=""/>
        <dsp:cNvSpPr/>
      </dsp:nvSpPr>
      <dsp:spPr>
        <a:xfrm>
          <a:off x="1219359" y="3847796"/>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Hospital and medical care for American Indians, Alaska Natives</a:t>
          </a:r>
        </a:p>
      </dsp:txBody>
      <dsp:txXfrm>
        <a:off x="1219359" y="3847796"/>
        <a:ext cx="452417" cy="226208"/>
      </dsp:txXfrm>
    </dsp:sp>
    <dsp:sp modelId="{40755987-C150-46F7-8D8B-F8E444C2EEC2}">
      <dsp:nvSpPr>
        <dsp:cNvPr id="0" name=""/>
        <dsp:cNvSpPr/>
      </dsp:nvSpPr>
      <dsp:spPr>
        <a:xfrm>
          <a:off x="1643668" y="1017978"/>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Population Health Management / Provide Population Health Protection	 </a:t>
          </a:r>
        </a:p>
      </dsp:txBody>
      <dsp:txXfrm>
        <a:off x="1643668" y="1017978"/>
        <a:ext cx="452417" cy="226208"/>
      </dsp:txXfrm>
    </dsp:sp>
    <dsp:sp modelId="{FD6EB141-B2D8-4252-88CD-C51791ABAA40}">
      <dsp:nvSpPr>
        <dsp:cNvPr id="0" name=""/>
        <dsp:cNvSpPr/>
      </dsp:nvSpPr>
      <dsp:spPr>
        <a:xfrm>
          <a:off x="1766784" y="1920497"/>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Identify Health Hazard</a:t>
          </a:r>
        </a:p>
      </dsp:txBody>
      <dsp:txXfrm>
        <a:off x="1766784" y="1920497"/>
        <a:ext cx="452417" cy="226208"/>
      </dsp:txXfrm>
    </dsp:sp>
    <dsp:sp modelId="{70FA247E-2C3A-46D0-B071-18130A7C9D14}">
      <dsp:nvSpPr>
        <dsp:cNvPr id="0" name=""/>
        <dsp:cNvSpPr/>
      </dsp:nvSpPr>
      <dsp:spPr>
        <a:xfrm>
          <a:off x="1766784" y="2241714"/>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Define the Target Population</a:t>
          </a:r>
        </a:p>
      </dsp:txBody>
      <dsp:txXfrm>
        <a:off x="1766784" y="2241714"/>
        <a:ext cx="452417" cy="226208"/>
      </dsp:txXfrm>
    </dsp:sp>
    <dsp:sp modelId="{7E5BB601-693E-4757-B2D9-54517DE75612}">
      <dsp:nvSpPr>
        <dsp:cNvPr id="0" name=""/>
        <dsp:cNvSpPr/>
      </dsp:nvSpPr>
      <dsp:spPr>
        <a:xfrm>
          <a:off x="1766784" y="2562930"/>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Assign Health Risk</a:t>
          </a:r>
        </a:p>
      </dsp:txBody>
      <dsp:txXfrm>
        <a:off x="1766784" y="2562930"/>
        <a:ext cx="452417" cy="226208"/>
      </dsp:txXfrm>
    </dsp:sp>
    <dsp:sp modelId="{FFC2F289-4088-4399-8808-1812C7303197}">
      <dsp:nvSpPr>
        <dsp:cNvPr id="0" name=""/>
        <dsp:cNvSpPr/>
      </dsp:nvSpPr>
      <dsp:spPr>
        <a:xfrm>
          <a:off x="1766784" y="2884147"/>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Manage Target Population Health</a:t>
          </a:r>
        </a:p>
      </dsp:txBody>
      <dsp:txXfrm>
        <a:off x="1766784" y="2884147"/>
        <a:ext cx="452417" cy="226208"/>
      </dsp:txXfrm>
    </dsp:sp>
    <dsp:sp modelId="{BCACD6C4-5F3F-4C7E-9EB1-68231DB6812E}">
      <dsp:nvSpPr>
        <dsp:cNvPr id="0" name=""/>
        <dsp:cNvSpPr/>
      </dsp:nvSpPr>
      <dsp:spPr>
        <a:xfrm>
          <a:off x="1766784" y="3205363"/>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Mitigate Health Risk</a:t>
          </a:r>
        </a:p>
      </dsp:txBody>
      <dsp:txXfrm>
        <a:off x="1766784" y="3205363"/>
        <a:ext cx="452417" cy="226208"/>
      </dsp:txXfrm>
    </dsp:sp>
    <dsp:sp modelId="{F60275FE-080E-478A-A2E1-4B82AC771EFD}">
      <dsp:nvSpPr>
        <dsp:cNvPr id="0" name=""/>
        <dsp:cNvSpPr/>
      </dsp:nvSpPr>
      <dsp:spPr>
        <a:xfrm>
          <a:off x="2718553" y="1034510"/>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Healthcare Needs of Special </a:t>
          </a:r>
          <a:r>
            <a:rPr lang="en-US" sz="400" kern="1200" dirty="0" smtClean="0">
              <a:solidFill>
                <a:schemeClr val="bg1"/>
              </a:solidFill>
              <a:latin typeface="Arial Narrow"/>
              <a:cs typeface="Arial Narrow"/>
            </a:rPr>
            <a:t>Populations</a:t>
          </a:r>
          <a:endParaRPr lang="en-US" sz="400" kern="1200" dirty="0">
            <a:solidFill>
              <a:schemeClr val="bg1"/>
            </a:solidFill>
            <a:latin typeface="Arial Narrow"/>
            <a:cs typeface="Arial Narrow"/>
          </a:endParaRPr>
        </a:p>
      </dsp:txBody>
      <dsp:txXfrm>
        <a:off x="2718553" y="1034510"/>
        <a:ext cx="452417" cy="226208"/>
      </dsp:txXfrm>
    </dsp:sp>
    <dsp:sp modelId="{E9C2180F-65C8-418E-B99E-7F97049C9980}">
      <dsp:nvSpPr>
        <dsp:cNvPr id="0" name=""/>
        <dsp:cNvSpPr/>
      </dsp:nvSpPr>
      <dsp:spPr>
        <a:xfrm>
          <a:off x="3267372" y="1314599"/>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Access to Safe and Efficacious medical products	 </a:t>
          </a:r>
        </a:p>
      </dsp:txBody>
      <dsp:txXfrm>
        <a:off x="3267372" y="1314599"/>
        <a:ext cx="452417" cy="226208"/>
      </dsp:txXfrm>
    </dsp:sp>
    <dsp:sp modelId="{F1854195-7CEB-4C2D-B965-6BF19AE781FB}">
      <dsp:nvSpPr>
        <dsp:cNvPr id="0" name=""/>
        <dsp:cNvSpPr/>
      </dsp:nvSpPr>
      <dsp:spPr>
        <a:xfrm>
          <a:off x="2212402" y="1017978"/>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Health Care Research and Training / Conduct Healthcare </a:t>
          </a:r>
          <a:r>
            <a:rPr lang="en-US" sz="400" kern="1200" dirty="0" smtClean="0">
              <a:solidFill>
                <a:schemeClr val="bg1"/>
              </a:solidFill>
              <a:latin typeface="Arial Narrow"/>
              <a:cs typeface="Arial Narrow"/>
            </a:rPr>
            <a:t>Research</a:t>
          </a:r>
          <a:endParaRPr lang="en-US" sz="400" kern="1200" dirty="0">
            <a:solidFill>
              <a:schemeClr val="bg1"/>
            </a:solidFill>
            <a:latin typeface="Arial Narrow"/>
            <a:cs typeface="Arial Narrow"/>
          </a:endParaRPr>
        </a:p>
      </dsp:txBody>
      <dsp:txXfrm>
        <a:off x="2212402" y="1017978"/>
        <a:ext cx="452417" cy="226208"/>
      </dsp:txXfrm>
    </dsp:sp>
    <dsp:sp modelId="{E9CFDCC7-2937-40A8-99F4-44D4E7D211EF}">
      <dsp:nvSpPr>
        <dsp:cNvPr id="0" name=""/>
        <dsp:cNvSpPr/>
      </dsp:nvSpPr>
      <dsp:spPr>
        <a:xfrm>
          <a:off x="2348951" y="1920497"/>
          <a:ext cx="72643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Manage Healthcare Research and Development Activities</a:t>
          </a:r>
        </a:p>
      </dsp:txBody>
      <dsp:txXfrm>
        <a:off x="2348951" y="1920497"/>
        <a:ext cx="726437" cy="226208"/>
      </dsp:txXfrm>
    </dsp:sp>
    <dsp:sp modelId="{A58AB180-1145-424F-A531-D56AB9D8BB46}">
      <dsp:nvSpPr>
        <dsp:cNvPr id="0" name=""/>
        <dsp:cNvSpPr/>
      </dsp:nvSpPr>
      <dsp:spPr>
        <a:xfrm>
          <a:off x="2348951" y="2241714"/>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Conduct Research Project</a:t>
          </a:r>
        </a:p>
      </dsp:txBody>
      <dsp:txXfrm>
        <a:off x="2348951" y="2241714"/>
        <a:ext cx="452417" cy="226208"/>
      </dsp:txXfrm>
    </dsp:sp>
    <dsp:sp modelId="{CAA67A02-CE6C-425D-8717-D3E40B500FA3}">
      <dsp:nvSpPr>
        <dsp:cNvPr id="0" name=""/>
        <dsp:cNvSpPr/>
      </dsp:nvSpPr>
      <dsp:spPr>
        <a:xfrm>
          <a:off x="2348951" y="2562930"/>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Report Research Results</a:t>
          </a:r>
        </a:p>
      </dsp:txBody>
      <dsp:txXfrm>
        <a:off x="2348951" y="2562930"/>
        <a:ext cx="452417" cy="226208"/>
      </dsp:txXfrm>
    </dsp:sp>
    <dsp:sp modelId="{D9942EFA-ADCC-4631-BC71-346A2B44AA3D}">
      <dsp:nvSpPr>
        <dsp:cNvPr id="0" name=""/>
        <dsp:cNvSpPr/>
      </dsp:nvSpPr>
      <dsp:spPr>
        <a:xfrm>
          <a:off x="2348951" y="2884147"/>
          <a:ext cx="452417" cy="226208"/>
        </a:xfrm>
        <a:prstGeom prst="rect">
          <a:avLst/>
        </a:prstGeom>
        <a:solidFill>
          <a:schemeClr val="accent1">
            <a:lumMod val="20000"/>
            <a:lumOff val="80000"/>
          </a:schemeClr>
        </a:solidFill>
        <a:ln w="63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chemeClr val="tx1"/>
              </a:solidFill>
              <a:latin typeface="Arial Narrow"/>
              <a:cs typeface="Arial Narrow"/>
            </a:rPr>
            <a:t>Administer Cooperative Studies</a:t>
          </a:r>
        </a:p>
      </dsp:txBody>
      <dsp:txXfrm>
        <a:off x="2348951" y="2884147"/>
        <a:ext cx="452417" cy="226208"/>
      </dsp:txXfrm>
    </dsp:sp>
    <dsp:sp modelId="{E542CF81-5814-4B66-ABB1-E59331FA80A9}">
      <dsp:nvSpPr>
        <dsp:cNvPr id="0" name=""/>
        <dsp:cNvSpPr/>
      </dsp:nvSpPr>
      <dsp:spPr>
        <a:xfrm>
          <a:off x="3737904" y="1017996"/>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Healthcare and Regulatory Science Research	 </a:t>
          </a:r>
        </a:p>
      </dsp:txBody>
      <dsp:txXfrm>
        <a:off x="3737904" y="1017996"/>
        <a:ext cx="452417" cy="226208"/>
      </dsp:txXfrm>
    </dsp:sp>
    <dsp:sp modelId="{BFFE7B96-32E7-4D32-9488-5FDB008015A6}">
      <dsp:nvSpPr>
        <dsp:cNvPr id="0" name=""/>
        <dsp:cNvSpPr/>
      </dsp:nvSpPr>
      <dsp:spPr>
        <a:xfrm>
          <a:off x="3213561" y="1017354"/>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Biomedical </a:t>
          </a:r>
          <a:r>
            <a:rPr lang="en-US" sz="400" kern="1200" dirty="0" smtClean="0">
              <a:solidFill>
                <a:schemeClr val="bg1"/>
              </a:solidFill>
              <a:latin typeface="Arial Narrow"/>
              <a:cs typeface="Arial Narrow"/>
            </a:rPr>
            <a:t>Research</a:t>
          </a:r>
          <a:endParaRPr lang="en-US" sz="400" kern="1200" dirty="0">
            <a:solidFill>
              <a:schemeClr val="bg1"/>
            </a:solidFill>
            <a:latin typeface="Arial Narrow"/>
            <a:cs typeface="Arial Narrow"/>
          </a:endParaRPr>
        </a:p>
      </dsp:txBody>
      <dsp:txXfrm>
        <a:off x="3213561" y="1017354"/>
        <a:ext cx="452417" cy="226208"/>
      </dsp:txXfrm>
    </dsp:sp>
    <dsp:sp modelId="{359631D2-54B6-4AEB-8242-AA88E70EB7C1}">
      <dsp:nvSpPr>
        <dsp:cNvPr id="0" name=""/>
        <dsp:cNvSpPr/>
      </dsp:nvSpPr>
      <dsp:spPr>
        <a:xfrm>
          <a:off x="2706211" y="1321503"/>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Worker Safety	 </a:t>
          </a:r>
        </a:p>
      </dsp:txBody>
      <dsp:txXfrm>
        <a:off x="2706211" y="1321503"/>
        <a:ext cx="452417" cy="226208"/>
      </dsp:txXfrm>
    </dsp:sp>
    <dsp:sp modelId="{3D29D205-B762-4468-A33D-4470C46CFE46}">
      <dsp:nvSpPr>
        <dsp:cNvPr id="0" name=""/>
        <dsp:cNvSpPr/>
      </dsp:nvSpPr>
      <dsp:spPr>
        <a:xfrm>
          <a:off x="2707654" y="1620368"/>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smtClean="0">
              <a:solidFill>
                <a:schemeClr val="bg1"/>
              </a:solidFill>
              <a:latin typeface="Arial Narrow"/>
              <a:cs typeface="Arial Narrow"/>
            </a:rPr>
            <a:t>Food </a:t>
          </a:r>
          <a:r>
            <a:rPr lang="en-US" sz="400" kern="1200" dirty="0">
              <a:solidFill>
                <a:schemeClr val="bg1"/>
              </a:solidFill>
              <a:latin typeface="Arial Narrow"/>
              <a:cs typeface="Arial Narrow"/>
            </a:rPr>
            <a:t>and Drug Quality and Safety	 </a:t>
          </a:r>
        </a:p>
      </dsp:txBody>
      <dsp:txXfrm>
        <a:off x="2707654" y="1620368"/>
        <a:ext cx="452417" cy="226208"/>
      </dsp:txXfrm>
    </dsp:sp>
    <dsp:sp modelId="{04ED7897-7995-485D-9BC6-6D7AD3385779}">
      <dsp:nvSpPr>
        <dsp:cNvPr id="0" name=""/>
        <dsp:cNvSpPr/>
      </dsp:nvSpPr>
      <dsp:spPr>
        <a:xfrm>
          <a:off x="3278452" y="1627272"/>
          <a:ext cx="452417" cy="226208"/>
        </a:xfrm>
        <a:prstGeom prst="rect">
          <a:avLst/>
        </a:prstGeom>
        <a:solidFill>
          <a:schemeClr val="accent1"/>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lvl="0" algn="ctr" defTabSz="177800">
            <a:lnSpc>
              <a:spcPct val="90000"/>
            </a:lnSpc>
            <a:spcBef>
              <a:spcPct val="0"/>
            </a:spcBef>
            <a:spcAft>
              <a:spcPct val="35000"/>
            </a:spcAft>
          </a:pPr>
          <a:r>
            <a:rPr lang="en-US" sz="400" kern="1200" dirty="0">
              <a:solidFill>
                <a:schemeClr val="bg1"/>
              </a:solidFill>
              <a:latin typeface="Arial Narrow"/>
              <a:cs typeface="Arial Narrow"/>
            </a:rPr>
            <a:t>Health Insurance	</a:t>
          </a:r>
        </a:p>
      </dsp:txBody>
      <dsp:txXfrm>
        <a:off x="3278452" y="1627272"/>
        <a:ext cx="452417" cy="226208"/>
      </dsp:txXfrm>
    </dsp:sp>
    <dsp:sp modelId="{48671CB2-C76D-4B1E-93B6-D409D687AB01}">
      <dsp:nvSpPr>
        <dsp:cNvPr id="0" name=""/>
        <dsp:cNvSpPr/>
      </dsp:nvSpPr>
      <dsp:spPr>
        <a:xfrm>
          <a:off x="5373566" y="1005324"/>
          <a:ext cx="452417" cy="205644"/>
        </a:xfrm>
        <a:prstGeom prst="rect">
          <a:avLst/>
        </a:prstGeom>
        <a:solidFill>
          <a:schemeClr val="accent3"/>
        </a:solidFill>
        <a:ln w="63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a:cs typeface="Arial Narrow"/>
            </a:rPr>
            <a:t>Retirement and Disability Benefits	 </a:t>
          </a:r>
        </a:p>
      </dsp:txBody>
      <dsp:txXfrm>
        <a:off x="5373566" y="1005324"/>
        <a:ext cx="452417" cy="205644"/>
      </dsp:txXfrm>
    </dsp:sp>
    <dsp:sp modelId="{7089B54F-E2C9-4E8A-B4CC-83020B2863D0}">
      <dsp:nvSpPr>
        <dsp:cNvPr id="0" name=""/>
        <dsp:cNvSpPr/>
      </dsp:nvSpPr>
      <dsp:spPr>
        <a:xfrm>
          <a:off x="5373566" y="1324283"/>
          <a:ext cx="452417" cy="226208"/>
        </a:xfrm>
        <a:prstGeom prst="rect">
          <a:avLst/>
        </a:prstGeom>
        <a:solidFill>
          <a:schemeClr val="accent3"/>
        </a:solidFill>
        <a:ln w="63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a:cs typeface="Arial Narrow"/>
            </a:rPr>
            <a:t>Unemployment Compensation	 </a:t>
          </a:r>
        </a:p>
      </dsp:txBody>
      <dsp:txXfrm>
        <a:off x="5373566" y="1324283"/>
        <a:ext cx="452417" cy="226208"/>
      </dsp:txXfrm>
    </dsp:sp>
    <dsp:sp modelId="{7C2D9991-6BE7-4E80-B30E-78D27CA544D0}">
      <dsp:nvSpPr>
        <dsp:cNvPr id="0" name=""/>
        <dsp:cNvSpPr/>
      </dsp:nvSpPr>
      <dsp:spPr>
        <a:xfrm>
          <a:off x="5376272" y="1634449"/>
          <a:ext cx="452417" cy="226208"/>
        </a:xfrm>
        <a:prstGeom prst="rect">
          <a:avLst/>
        </a:prstGeom>
        <a:solidFill>
          <a:schemeClr val="accent3"/>
        </a:solidFill>
        <a:ln w="63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a:cs typeface="Arial Narrow"/>
            </a:rPr>
            <a:t>Food and Nutrition Assistance	 </a:t>
          </a:r>
        </a:p>
      </dsp:txBody>
      <dsp:txXfrm>
        <a:off x="5376272" y="1634449"/>
        <a:ext cx="452417" cy="226208"/>
      </dsp:txXfrm>
    </dsp:sp>
    <dsp:sp modelId="{583FE36D-D5AA-4AB3-95F0-763F4947AAED}">
      <dsp:nvSpPr>
        <dsp:cNvPr id="0" name=""/>
        <dsp:cNvSpPr/>
      </dsp:nvSpPr>
      <dsp:spPr>
        <a:xfrm>
          <a:off x="5948969" y="1001040"/>
          <a:ext cx="452417" cy="226208"/>
        </a:xfrm>
        <a:prstGeom prst="rect">
          <a:avLst/>
        </a:prstGeom>
        <a:solidFill>
          <a:schemeClr val="accent3"/>
        </a:solidFill>
        <a:ln w="63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a:cs typeface="Arial Narrow"/>
            </a:rPr>
            <a:t>Survivor Compensation	 </a:t>
          </a:r>
        </a:p>
      </dsp:txBody>
      <dsp:txXfrm>
        <a:off x="5948969" y="1001040"/>
        <a:ext cx="452417" cy="226208"/>
      </dsp:txXfrm>
    </dsp:sp>
    <dsp:sp modelId="{811B5ED9-EE0B-44CA-AA73-EE43D0134A1C}">
      <dsp:nvSpPr>
        <dsp:cNvPr id="0" name=""/>
        <dsp:cNvSpPr/>
      </dsp:nvSpPr>
      <dsp:spPr>
        <a:xfrm>
          <a:off x="5948969" y="1312783"/>
          <a:ext cx="452417" cy="226208"/>
        </a:xfrm>
        <a:prstGeom prst="rect">
          <a:avLst/>
        </a:prstGeom>
        <a:solidFill>
          <a:schemeClr val="accent3"/>
        </a:solidFill>
        <a:ln w="63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a:cs typeface="Arial Narrow"/>
            </a:rPr>
            <a:t>Social Security Benefits	 </a:t>
          </a:r>
        </a:p>
      </dsp:txBody>
      <dsp:txXfrm>
        <a:off x="5948969" y="1312783"/>
        <a:ext cx="452417" cy="226208"/>
      </dsp:txXfrm>
    </dsp:sp>
    <dsp:sp modelId="{5627E516-8D0E-4976-A0AE-114ABB8B74C0}">
      <dsp:nvSpPr>
        <dsp:cNvPr id="0" name=""/>
        <dsp:cNvSpPr/>
      </dsp:nvSpPr>
      <dsp:spPr>
        <a:xfrm>
          <a:off x="5948969" y="1639600"/>
          <a:ext cx="452417" cy="226208"/>
        </a:xfrm>
        <a:prstGeom prst="rect">
          <a:avLst/>
        </a:prstGeom>
        <a:solidFill>
          <a:schemeClr val="accent3"/>
        </a:solidFill>
        <a:ln w="63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a:cs typeface="Arial Narrow"/>
            </a:rPr>
            <a:t>Social Security Beneficiary &amp; Earnings Records	 </a:t>
          </a:r>
        </a:p>
      </dsp:txBody>
      <dsp:txXfrm>
        <a:off x="5948969" y="1639600"/>
        <a:ext cx="452417" cy="226208"/>
      </dsp:txXfrm>
    </dsp:sp>
    <dsp:sp modelId="{F4750F88-6210-438C-8B67-86DC0459BE84}">
      <dsp:nvSpPr>
        <dsp:cNvPr id="0" name=""/>
        <dsp:cNvSpPr/>
      </dsp:nvSpPr>
      <dsp:spPr>
        <a:xfrm>
          <a:off x="6530733" y="998359"/>
          <a:ext cx="452417" cy="226208"/>
        </a:xfrm>
        <a:prstGeom prst="rect">
          <a:avLst/>
        </a:prstGeom>
        <a:solidFill>
          <a:schemeClr val="accent3"/>
        </a:solidFill>
        <a:ln w="63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a:cs typeface="Arial Narrow"/>
            </a:rPr>
            <a:t>Veteran Benefits and Services	 </a:t>
          </a:r>
        </a:p>
      </dsp:txBody>
      <dsp:txXfrm>
        <a:off x="6530733" y="998359"/>
        <a:ext cx="452417" cy="226208"/>
      </dsp:txXfrm>
    </dsp:sp>
    <dsp:sp modelId="{CF8FFD8B-94E7-4087-8241-A6E306872965}">
      <dsp:nvSpPr>
        <dsp:cNvPr id="0" name=""/>
        <dsp:cNvSpPr/>
      </dsp:nvSpPr>
      <dsp:spPr>
        <a:xfrm>
          <a:off x="6521395" y="1310925"/>
          <a:ext cx="452417" cy="226208"/>
        </a:xfrm>
        <a:prstGeom prst="rect">
          <a:avLst/>
        </a:prstGeom>
        <a:solidFill>
          <a:schemeClr val="accent3"/>
        </a:solidFill>
        <a:ln w="63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i="0" u="none" kern="1200" smtClean="0">
              <a:solidFill>
                <a:srgbClr val="013F80"/>
              </a:solidFill>
              <a:latin typeface="Arial Narrow"/>
              <a:cs typeface="Arial Narrow"/>
            </a:rPr>
            <a:t>Vocational Rehabilitation</a:t>
          </a:r>
          <a:endParaRPr lang="en-US" sz="500" kern="1200" dirty="0">
            <a:solidFill>
              <a:srgbClr val="013F80"/>
            </a:solidFill>
            <a:latin typeface="Arial Narrow"/>
            <a:cs typeface="Arial Narrow"/>
          </a:endParaRPr>
        </a:p>
      </dsp:txBody>
      <dsp:txXfrm>
        <a:off x="6521395" y="1310925"/>
        <a:ext cx="452417" cy="226208"/>
      </dsp:txXfrm>
    </dsp:sp>
    <dsp:sp modelId="{54E9EEB4-E5E2-4A0A-9D78-A3210E86BF41}">
      <dsp:nvSpPr>
        <dsp:cNvPr id="0" name=""/>
        <dsp:cNvSpPr/>
      </dsp:nvSpPr>
      <dsp:spPr>
        <a:xfrm>
          <a:off x="6531692" y="1634979"/>
          <a:ext cx="452417" cy="226208"/>
        </a:xfrm>
        <a:prstGeom prst="rect">
          <a:avLst/>
        </a:prstGeom>
        <a:solidFill>
          <a:schemeClr val="accent3"/>
        </a:solidFill>
        <a:ln w="63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i="0" u="none" kern="1200" dirty="0" smtClean="0">
              <a:solidFill>
                <a:srgbClr val="013F80"/>
              </a:solidFill>
              <a:latin typeface="Arial Narrow"/>
              <a:cs typeface="Arial Narrow"/>
            </a:rPr>
            <a:t>Social Security </a:t>
          </a:r>
          <a:r>
            <a:rPr lang="en-US" sz="500" kern="1200" dirty="0" smtClean="0">
              <a:solidFill>
                <a:srgbClr val="013F80"/>
              </a:solidFill>
              <a:latin typeface="Arial Narrow"/>
              <a:cs typeface="Arial Narrow"/>
            </a:rPr>
            <a:t>Identification</a:t>
          </a:r>
          <a:r>
            <a:rPr lang="en-US" sz="500" b="0" i="0" u="none" kern="1200" dirty="0" smtClean="0">
              <a:solidFill>
                <a:srgbClr val="013F80"/>
              </a:solidFill>
              <a:latin typeface="Arial Narrow"/>
              <a:cs typeface="Arial Narrow"/>
            </a:rPr>
            <a:t> Management</a:t>
          </a:r>
          <a:endParaRPr lang="en-US" sz="500" kern="1200" dirty="0">
            <a:solidFill>
              <a:srgbClr val="013F80"/>
            </a:solidFill>
            <a:latin typeface="Arial Narrow"/>
            <a:cs typeface="Arial Narrow"/>
          </a:endParaRPr>
        </a:p>
      </dsp:txBody>
      <dsp:txXfrm>
        <a:off x="6531692" y="1634979"/>
        <a:ext cx="452417" cy="226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89EE8-4FAA-44D7-AD8C-4AC5ED8244AD}">
      <dsp:nvSpPr>
        <dsp:cNvPr id="0" name=""/>
        <dsp:cNvSpPr/>
      </dsp:nvSpPr>
      <dsp:spPr>
        <a:xfrm>
          <a:off x="4539095" y="168811"/>
          <a:ext cx="3063765" cy="134311"/>
        </a:xfrm>
        <a:custGeom>
          <a:avLst/>
          <a:gdLst/>
          <a:ahLst/>
          <a:cxnLst/>
          <a:rect l="0" t="0" r="0" b="0"/>
          <a:pathLst>
            <a:path>
              <a:moveTo>
                <a:pt x="0" y="0"/>
              </a:moveTo>
              <a:lnTo>
                <a:pt x="0" y="99131"/>
              </a:lnTo>
              <a:lnTo>
                <a:pt x="3063765" y="99131"/>
              </a:lnTo>
              <a:lnTo>
                <a:pt x="3063765" y="13431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9CDFBF0D-6CC4-4772-864C-4910B153EE91}">
      <dsp:nvSpPr>
        <dsp:cNvPr id="0" name=""/>
        <dsp:cNvSpPr/>
      </dsp:nvSpPr>
      <dsp:spPr>
        <a:xfrm>
          <a:off x="6657659" y="793530"/>
          <a:ext cx="91440" cy="2953087"/>
        </a:xfrm>
        <a:custGeom>
          <a:avLst/>
          <a:gdLst/>
          <a:ahLst/>
          <a:cxnLst/>
          <a:rect l="0" t="0" r="0" b="0"/>
          <a:pathLst>
            <a:path>
              <a:moveTo>
                <a:pt x="45720" y="0"/>
              </a:moveTo>
              <a:lnTo>
                <a:pt x="45720" y="2953087"/>
              </a:lnTo>
              <a:lnTo>
                <a:pt x="80900" y="29530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7B36F1-21D1-4B0B-97EF-F308002F1ADF}">
      <dsp:nvSpPr>
        <dsp:cNvPr id="0" name=""/>
        <dsp:cNvSpPr/>
      </dsp:nvSpPr>
      <dsp:spPr>
        <a:xfrm>
          <a:off x="6622479" y="793530"/>
          <a:ext cx="91440" cy="2956333"/>
        </a:xfrm>
        <a:custGeom>
          <a:avLst/>
          <a:gdLst/>
          <a:ahLst/>
          <a:cxnLst/>
          <a:rect l="0" t="0" r="0" b="0"/>
          <a:pathLst>
            <a:path>
              <a:moveTo>
                <a:pt x="80900" y="0"/>
              </a:moveTo>
              <a:lnTo>
                <a:pt x="80900" y="2956333"/>
              </a:lnTo>
              <a:lnTo>
                <a:pt x="45720" y="29563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267C2F-AD12-41E0-B681-661B346866F7}">
      <dsp:nvSpPr>
        <dsp:cNvPr id="0" name=""/>
        <dsp:cNvSpPr/>
      </dsp:nvSpPr>
      <dsp:spPr>
        <a:xfrm>
          <a:off x="6657659" y="793530"/>
          <a:ext cx="91440" cy="2564032"/>
        </a:xfrm>
        <a:custGeom>
          <a:avLst/>
          <a:gdLst/>
          <a:ahLst/>
          <a:cxnLst/>
          <a:rect l="0" t="0" r="0" b="0"/>
          <a:pathLst>
            <a:path>
              <a:moveTo>
                <a:pt x="45720" y="0"/>
              </a:moveTo>
              <a:lnTo>
                <a:pt x="45720" y="2564032"/>
              </a:lnTo>
              <a:lnTo>
                <a:pt x="80900" y="25640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7C7E2A-0BC1-4AC5-9D7E-92FC4E37963A}">
      <dsp:nvSpPr>
        <dsp:cNvPr id="0" name=""/>
        <dsp:cNvSpPr/>
      </dsp:nvSpPr>
      <dsp:spPr>
        <a:xfrm>
          <a:off x="6622479" y="793530"/>
          <a:ext cx="91440" cy="2567279"/>
        </a:xfrm>
        <a:custGeom>
          <a:avLst/>
          <a:gdLst/>
          <a:ahLst/>
          <a:cxnLst/>
          <a:rect l="0" t="0" r="0" b="0"/>
          <a:pathLst>
            <a:path>
              <a:moveTo>
                <a:pt x="80900" y="0"/>
              </a:moveTo>
              <a:lnTo>
                <a:pt x="80900" y="2567279"/>
              </a:lnTo>
              <a:lnTo>
                <a:pt x="45720" y="25672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160BB9-E4B4-4912-B897-1046801382E8}">
      <dsp:nvSpPr>
        <dsp:cNvPr id="0" name=""/>
        <dsp:cNvSpPr/>
      </dsp:nvSpPr>
      <dsp:spPr>
        <a:xfrm>
          <a:off x="6657659" y="793530"/>
          <a:ext cx="91440" cy="2174978"/>
        </a:xfrm>
        <a:custGeom>
          <a:avLst/>
          <a:gdLst/>
          <a:ahLst/>
          <a:cxnLst/>
          <a:rect l="0" t="0" r="0" b="0"/>
          <a:pathLst>
            <a:path>
              <a:moveTo>
                <a:pt x="45720" y="0"/>
              </a:moveTo>
              <a:lnTo>
                <a:pt x="45720" y="2174978"/>
              </a:lnTo>
              <a:lnTo>
                <a:pt x="80900" y="217497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A9008F-4D94-4F36-AEF3-A3DC7F57AC37}">
      <dsp:nvSpPr>
        <dsp:cNvPr id="0" name=""/>
        <dsp:cNvSpPr/>
      </dsp:nvSpPr>
      <dsp:spPr>
        <a:xfrm>
          <a:off x="6622479" y="793530"/>
          <a:ext cx="91440" cy="2178225"/>
        </a:xfrm>
        <a:custGeom>
          <a:avLst/>
          <a:gdLst/>
          <a:ahLst/>
          <a:cxnLst/>
          <a:rect l="0" t="0" r="0" b="0"/>
          <a:pathLst>
            <a:path>
              <a:moveTo>
                <a:pt x="80900" y="0"/>
              </a:moveTo>
              <a:lnTo>
                <a:pt x="80900" y="2178225"/>
              </a:lnTo>
              <a:lnTo>
                <a:pt x="45720" y="217822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5024FA-71A4-4E3A-B06D-399D6648E087}">
      <dsp:nvSpPr>
        <dsp:cNvPr id="0" name=""/>
        <dsp:cNvSpPr/>
      </dsp:nvSpPr>
      <dsp:spPr>
        <a:xfrm>
          <a:off x="6657659" y="793530"/>
          <a:ext cx="91440" cy="1785924"/>
        </a:xfrm>
        <a:custGeom>
          <a:avLst/>
          <a:gdLst/>
          <a:ahLst/>
          <a:cxnLst/>
          <a:rect l="0" t="0" r="0" b="0"/>
          <a:pathLst>
            <a:path>
              <a:moveTo>
                <a:pt x="45720" y="0"/>
              </a:moveTo>
              <a:lnTo>
                <a:pt x="45720" y="1785924"/>
              </a:lnTo>
              <a:lnTo>
                <a:pt x="80900" y="17859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6556C1-E201-4D62-8E80-36F9CA501992}">
      <dsp:nvSpPr>
        <dsp:cNvPr id="0" name=""/>
        <dsp:cNvSpPr/>
      </dsp:nvSpPr>
      <dsp:spPr>
        <a:xfrm>
          <a:off x="6622479" y="793530"/>
          <a:ext cx="91440" cy="1789171"/>
        </a:xfrm>
        <a:custGeom>
          <a:avLst/>
          <a:gdLst/>
          <a:ahLst/>
          <a:cxnLst/>
          <a:rect l="0" t="0" r="0" b="0"/>
          <a:pathLst>
            <a:path>
              <a:moveTo>
                <a:pt x="80900" y="0"/>
              </a:moveTo>
              <a:lnTo>
                <a:pt x="80900" y="1789171"/>
              </a:lnTo>
              <a:lnTo>
                <a:pt x="45720" y="17891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890974-9EBA-48D7-9978-A8080360A364}">
      <dsp:nvSpPr>
        <dsp:cNvPr id="0" name=""/>
        <dsp:cNvSpPr/>
      </dsp:nvSpPr>
      <dsp:spPr>
        <a:xfrm>
          <a:off x="6657659" y="793530"/>
          <a:ext cx="91440" cy="1396870"/>
        </a:xfrm>
        <a:custGeom>
          <a:avLst/>
          <a:gdLst/>
          <a:ahLst/>
          <a:cxnLst/>
          <a:rect l="0" t="0" r="0" b="0"/>
          <a:pathLst>
            <a:path>
              <a:moveTo>
                <a:pt x="45720" y="0"/>
              </a:moveTo>
              <a:lnTo>
                <a:pt x="45720" y="1396870"/>
              </a:lnTo>
              <a:lnTo>
                <a:pt x="80900" y="13968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461306-2C28-4C36-8FD8-64AE38CC62EF}">
      <dsp:nvSpPr>
        <dsp:cNvPr id="0" name=""/>
        <dsp:cNvSpPr/>
      </dsp:nvSpPr>
      <dsp:spPr>
        <a:xfrm>
          <a:off x="6622479" y="793530"/>
          <a:ext cx="91440" cy="1400116"/>
        </a:xfrm>
        <a:custGeom>
          <a:avLst/>
          <a:gdLst/>
          <a:ahLst/>
          <a:cxnLst/>
          <a:rect l="0" t="0" r="0" b="0"/>
          <a:pathLst>
            <a:path>
              <a:moveTo>
                <a:pt x="80900" y="0"/>
              </a:moveTo>
              <a:lnTo>
                <a:pt x="80900" y="1400116"/>
              </a:lnTo>
              <a:lnTo>
                <a:pt x="45720" y="14001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EA95A9-BE98-40A9-B8BE-DDEFD90E465B}">
      <dsp:nvSpPr>
        <dsp:cNvPr id="0" name=""/>
        <dsp:cNvSpPr/>
      </dsp:nvSpPr>
      <dsp:spPr>
        <a:xfrm>
          <a:off x="6657659" y="793530"/>
          <a:ext cx="91440" cy="1007815"/>
        </a:xfrm>
        <a:custGeom>
          <a:avLst/>
          <a:gdLst/>
          <a:ahLst/>
          <a:cxnLst/>
          <a:rect l="0" t="0" r="0" b="0"/>
          <a:pathLst>
            <a:path>
              <a:moveTo>
                <a:pt x="45720" y="0"/>
              </a:moveTo>
              <a:lnTo>
                <a:pt x="45720" y="1007815"/>
              </a:lnTo>
              <a:lnTo>
                <a:pt x="80900" y="10078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0DB80B-7687-436D-AE44-6B365F3BCD18}">
      <dsp:nvSpPr>
        <dsp:cNvPr id="0" name=""/>
        <dsp:cNvSpPr/>
      </dsp:nvSpPr>
      <dsp:spPr>
        <a:xfrm>
          <a:off x="6622479" y="793530"/>
          <a:ext cx="91440" cy="1011062"/>
        </a:xfrm>
        <a:custGeom>
          <a:avLst/>
          <a:gdLst/>
          <a:ahLst/>
          <a:cxnLst/>
          <a:rect l="0" t="0" r="0" b="0"/>
          <a:pathLst>
            <a:path>
              <a:moveTo>
                <a:pt x="80900" y="0"/>
              </a:moveTo>
              <a:lnTo>
                <a:pt x="80900" y="1011062"/>
              </a:lnTo>
              <a:lnTo>
                <a:pt x="45720" y="1011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57BEFA-860A-49D7-A61D-B53B2A261FCE}">
      <dsp:nvSpPr>
        <dsp:cNvPr id="0" name=""/>
        <dsp:cNvSpPr/>
      </dsp:nvSpPr>
      <dsp:spPr>
        <a:xfrm>
          <a:off x="6657659" y="793530"/>
          <a:ext cx="91440" cy="618761"/>
        </a:xfrm>
        <a:custGeom>
          <a:avLst/>
          <a:gdLst/>
          <a:ahLst/>
          <a:cxnLst/>
          <a:rect l="0" t="0" r="0" b="0"/>
          <a:pathLst>
            <a:path>
              <a:moveTo>
                <a:pt x="45720" y="0"/>
              </a:moveTo>
              <a:lnTo>
                <a:pt x="45720" y="618761"/>
              </a:lnTo>
              <a:lnTo>
                <a:pt x="80900" y="6187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F96A7-4BDA-4FF1-A7D5-226BF1A30556}">
      <dsp:nvSpPr>
        <dsp:cNvPr id="0" name=""/>
        <dsp:cNvSpPr/>
      </dsp:nvSpPr>
      <dsp:spPr>
        <a:xfrm>
          <a:off x="6622479" y="793530"/>
          <a:ext cx="91440" cy="622008"/>
        </a:xfrm>
        <a:custGeom>
          <a:avLst/>
          <a:gdLst/>
          <a:ahLst/>
          <a:cxnLst/>
          <a:rect l="0" t="0" r="0" b="0"/>
          <a:pathLst>
            <a:path>
              <a:moveTo>
                <a:pt x="80900" y="0"/>
              </a:moveTo>
              <a:lnTo>
                <a:pt x="80900" y="622008"/>
              </a:lnTo>
              <a:lnTo>
                <a:pt x="45720" y="6220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67148E-B629-46FD-8D73-37ACCF42950B}">
      <dsp:nvSpPr>
        <dsp:cNvPr id="0" name=""/>
        <dsp:cNvSpPr/>
      </dsp:nvSpPr>
      <dsp:spPr>
        <a:xfrm>
          <a:off x="6657659" y="793530"/>
          <a:ext cx="91440" cy="229707"/>
        </a:xfrm>
        <a:custGeom>
          <a:avLst/>
          <a:gdLst/>
          <a:ahLst/>
          <a:cxnLst/>
          <a:rect l="0" t="0" r="0" b="0"/>
          <a:pathLst>
            <a:path>
              <a:moveTo>
                <a:pt x="45720" y="0"/>
              </a:moveTo>
              <a:lnTo>
                <a:pt x="45720" y="229707"/>
              </a:lnTo>
              <a:lnTo>
                <a:pt x="80900" y="2297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A01F20-0400-4EB5-93C5-2212AC939798}">
      <dsp:nvSpPr>
        <dsp:cNvPr id="0" name=""/>
        <dsp:cNvSpPr/>
      </dsp:nvSpPr>
      <dsp:spPr>
        <a:xfrm>
          <a:off x="6622479" y="793530"/>
          <a:ext cx="91440" cy="232954"/>
        </a:xfrm>
        <a:custGeom>
          <a:avLst/>
          <a:gdLst/>
          <a:ahLst/>
          <a:cxnLst/>
          <a:rect l="0" t="0" r="0" b="0"/>
          <a:pathLst>
            <a:path>
              <a:moveTo>
                <a:pt x="80900" y="0"/>
              </a:moveTo>
              <a:lnTo>
                <a:pt x="80900" y="232954"/>
              </a:lnTo>
              <a:lnTo>
                <a:pt x="45720" y="23295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E4EC81-095A-4BED-8A20-E1A00D49D7DB}">
      <dsp:nvSpPr>
        <dsp:cNvPr id="0" name=""/>
        <dsp:cNvSpPr/>
      </dsp:nvSpPr>
      <dsp:spPr>
        <a:xfrm>
          <a:off x="4870506" y="529504"/>
          <a:ext cx="1832872" cy="96501"/>
        </a:xfrm>
        <a:custGeom>
          <a:avLst/>
          <a:gdLst/>
          <a:ahLst/>
          <a:cxnLst/>
          <a:rect l="0" t="0" r="0" b="0"/>
          <a:pathLst>
            <a:path>
              <a:moveTo>
                <a:pt x="0" y="0"/>
              </a:moveTo>
              <a:lnTo>
                <a:pt x="0" y="61320"/>
              </a:lnTo>
              <a:lnTo>
                <a:pt x="1832872" y="61320"/>
              </a:lnTo>
              <a:lnTo>
                <a:pt x="1832872" y="9650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522C009-1EF0-4D73-B502-95E5A8A1C35A}">
      <dsp:nvSpPr>
        <dsp:cNvPr id="0" name=""/>
        <dsp:cNvSpPr/>
      </dsp:nvSpPr>
      <dsp:spPr>
        <a:xfrm>
          <a:off x="5724201" y="1132488"/>
          <a:ext cx="91440" cy="867781"/>
        </a:xfrm>
        <a:custGeom>
          <a:avLst/>
          <a:gdLst/>
          <a:ahLst/>
          <a:cxnLst/>
          <a:rect l="0" t="0" r="0" b="0"/>
          <a:pathLst>
            <a:path>
              <a:moveTo>
                <a:pt x="45720" y="0"/>
              </a:moveTo>
              <a:lnTo>
                <a:pt x="45720" y="867781"/>
              </a:lnTo>
              <a:lnTo>
                <a:pt x="80900" y="8677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8B43B2-4303-461F-A46F-3C317D58DCD3}">
      <dsp:nvSpPr>
        <dsp:cNvPr id="0" name=""/>
        <dsp:cNvSpPr/>
      </dsp:nvSpPr>
      <dsp:spPr>
        <a:xfrm>
          <a:off x="5689020" y="1132488"/>
          <a:ext cx="91440" cy="867781"/>
        </a:xfrm>
        <a:custGeom>
          <a:avLst/>
          <a:gdLst/>
          <a:ahLst/>
          <a:cxnLst/>
          <a:rect l="0" t="0" r="0" b="0"/>
          <a:pathLst>
            <a:path>
              <a:moveTo>
                <a:pt x="80900" y="0"/>
              </a:moveTo>
              <a:lnTo>
                <a:pt x="80900" y="867781"/>
              </a:lnTo>
              <a:lnTo>
                <a:pt x="45720" y="8677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E20D11-0481-4BD3-8B91-CBD1CE950752}">
      <dsp:nvSpPr>
        <dsp:cNvPr id="0" name=""/>
        <dsp:cNvSpPr/>
      </dsp:nvSpPr>
      <dsp:spPr>
        <a:xfrm>
          <a:off x="5724201" y="1132488"/>
          <a:ext cx="91440" cy="629895"/>
        </a:xfrm>
        <a:custGeom>
          <a:avLst/>
          <a:gdLst/>
          <a:ahLst/>
          <a:cxnLst/>
          <a:rect l="0" t="0" r="0" b="0"/>
          <a:pathLst>
            <a:path>
              <a:moveTo>
                <a:pt x="45720" y="0"/>
              </a:moveTo>
              <a:lnTo>
                <a:pt x="45720" y="629895"/>
              </a:lnTo>
              <a:lnTo>
                <a:pt x="80900" y="62989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CA1E0D-5A9B-4593-B7C6-FE4FCDF19F2B}">
      <dsp:nvSpPr>
        <dsp:cNvPr id="0" name=""/>
        <dsp:cNvSpPr/>
      </dsp:nvSpPr>
      <dsp:spPr>
        <a:xfrm>
          <a:off x="5689020" y="1132488"/>
          <a:ext cx="91440" cy="629895"/>
        </a:xfrm>
        <a:custGeom>
          <a:avLst/>
          <a:gdLst/>
          <a:ahLst/>
          <a:cxnLst/>
          <a:rect l="0" t="0" r="0" b="0"/>
          <a:pathLst>
            <a:path>
              <a:moveTo>
                <a:pt x="80900" y="0"/>
              </a:moveTo>
              <a:lnTo>
                <a:pt x="80900" y="629895"/>
              </a:lnTo>
              <a:lnTo>
                <a:pt x="45720" y="62989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26EAAA-3BFA-4536-9795-67E4185A8603}">
      <dsp:nvSpPr>
        <dsp:cNvPr id="0" name=""/>
        <dsp:cNvSpPr/>
      </dsp:nvSpPr>
      <dsp:spPr>
        <a:xfrm>
          <a:off x="5724201" y="1132488"/>
          <a:ext cx="91440" cy="392009"/>
        </a:xfrm>
        <a:custGeom>
          <a:avLst/>
          <a:gdLst/>
          <a:ahLst/>
          <a:cxnLst/>
          <a:rect l="0" t="0" r="0" b="0"/>
          <a:pathLst>
            <a:path>
              <a:moveTo>
                <a:pt x="45720" y="0"/>
              </a:moveTo>
              <a:lnTo>
                <a:pt x="45720" y="392009"/>
              </a:lnTo>
              <a:lnTo>
                <a:pt x="80900" y="3920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C92DFF-717D-47E8-89B3-04F69A35BBB2}">
      <dsp:nvSpPr>
        <dsp:cNvPr id="0" name=""/>
        <dsp:cNvSpPr/>
      </dsp:nvSpPr>
      <dsp:spPr>
        <a:xfrm>
          <a:off x="5689020" y="1132488"/>
          <a:ext cx="91440" cy="392009"/>
        </a:xfrm>
        <a:custGeom>
          <a:avLst/>
          <a:gdLst/>
          <a:ahLst/>
          <a:cxnLst/>
          <a:rect l="0" t="0" r="0" b="0"/>
          <a:pathLst>
            <a:path>
              <a:moveTo>
                <a:pt x="80900" y="0"/>
              </a:moveTo>
              <a:lnTo>
                <a:pt x="80900" y="392009"/>
              </a:lnTo>
              <a:lnTo>
                <a:pt x="45720" y="3920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66837-3CBD-48B8-B63E-D0A45F93AD43}">
      <dsp:nvSpPr>
        <dsp:cNvPr id="0" name=""/>
        <dsp:cNvSpPr/>
      </dsp:nvSpPr>
      <dsp:spPr>
        <a:xfrm>
          <a:off x="5724201" y="1132488"/>
          <a:ext cx="91440" cy="154123"/>
        </a:xfrm>
        <a:custGeom>
          <a:avLst/>
          <a:gdLst/>
          <a:ahLst/>
          <a:cxnLst/>
          <a:rect l="0" t="0" r="0" b="0"/>
          <a:pathLst>
            <a:path>
              <a:moveTo>
                <a:pt x="45720" y="0"/>
              </a:moveTo>
              <a:lnTo>
                <a:pt x="45720" y="154123"/>
              </a:lnTo>
              <a:lnTo>
                <a:pt x="80900" y="1541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A3AE4-3DBF-4DE4-8F4B-70112527FF70}">
      <dsp:nvSpPr>
        <dsp:cNvPr id="0" name=""/>
        <dsp:cNvSpPr/>
      </dsp:nvSpPr>
      <dsp:spPr>
        <a:xfrm>
          <a:off x="5689020" y="1132488"/>
          <a:ext cx="91440" cy="154123"/>
        </a:xfrm>
        <a:custGeom>
          <a:avLst/>
          <a:gdLst/>
          <a:ahLst/>
          <a:cxnLst/>
          <a:rect l="0" t="0" r="0" b="0"/>
          <a:pathLst>
            <a:path>
              <a:moveTo>
                <a:pt x="80900" y="0"/>
              </a:moveTo>
              <a:lnTo>
                <a:pt x="80900" y="154123"/>
              </a:lnTo>
              <a:lnTo>
                <a:pt x="45720" y="1541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23F13-E4DD-436F-9833-3852F5BB92EF}">
      <dsp:nvSpPr>
        <dsp:cNvPr id="0" name=""/>
        <dsp:cNvSpPr/>
      </dsp:nvSpPr>
      <dsp:spPr>
        <a:xfrm>
          <a:off x="4872504" y="747810"/>
          <a:ext cx="897416" cy="91440"/>
        </a:xfrm>
        <a:custGeom>
          <a:avLst/>
          <a:gdLst/>
          <a:ahLst/>
          <a:cxnLst/>
          <a:rect l="0" t="0" r="0" b="0"/>
          <a:pathLst>
            <a:path>
              <a:moveTo>
                <a:pt x="0" y="45720"/>
              </a:moveTo>
              <a:lnTo>
                <a:pt x="0" y="80900"/>
              </a:lnTo>
              <a:lnTo>
                <a:pt x="897416" y="80900"/>
              </a:lnTo>
              <a:lnTo>
                <a:pt x="897416" y="1160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E29F6-19E0-4337-BAC4-94907EBEA4B2}">
      <dsp:nvSpPr>
        <dsp:cNvPr id="0" name=""/>
        <dsp:cNvSpPr/>
      </dsp:nvSpPr>
      <dsp:spPr>
        <a:xfrm>
          <a:off x="4913378" y="1132488"/>
          <a:ext cx="91440" cy="629895"/>
        </a:xfrm>
        <a:custGeom>
          <a:avLst/>
          <a:gdLst/>
          <a:ahLst/>
          <a:cxnLst/>
          <a:rect l="0" t="0" r="0" b="0"/>
          <a:pathLst>
            <a:path>
              <a:moveTo>
                <a:pt x="45720" y="0"/>
              </a:moveTo>
              <a:lnTo>
                <a:pt x="45720" y="629895"/>
              </a:lnTo>
              <a:lnTo>
                <a:pt x="80900" y="62989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A2C108-1E16-4D18-ABF4-DCA163454BA9}">
      <dsp:nvSpPr>
        <dsp:cNvPr id="0" name=""/>
        <dsp:cNvSpPr/>
      </dsp:nvSpPr>
      <dsp:spPr>
        <a:xfrm>
          <a:off x="4878198" y="1132488"/>
          <a:ext cx="91440" cy="629895"/>
        </a:xfrm>
        <a:custGeom>
          <a:avLst/>
          <a:gdLst/>
          <a:ahLst/>
          <a:cxnLst/>
          <a:rect l="0" t="0" r="0" b="0"/>
          <a:pathLst>
            <a:path>
              <a:moveTo>
                <a:pt x="80900" y="0"/>
              </a:moveTo>
              <a:lnTo>
                <a:pt x="80900" y="629895"/>
              </a:lnTo>
              <a:lnTo>
                <a:pt x="45720" y="62989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E0B657-A9DF-4D8E-A109-2B2E73395361}">
      <dsp:nvSpPr>
        <dsp:cNvPr id="0" name=""/>
        <dsp:cNvSpPr/>
      </dsp:nvSpPr>
      <dsp:spPr>
        <a:xfrm>
          <a:off x="4913378" y="1132488"/>
          <a:ext cx="91440" cy="392009"/>
        </a:xfrm>
        <a:custGeom>
          <a:avLst/>
          <a:gdLst/>
          <a:ahLst/>
          <a:cxnLst/>
          <a:rect l="0" t="0" r="0" b="0"/>
          <a:pathLst>
            <a:path>
              <a:moveTo>
                <a:pt x="45720" y="0"/>
              </a:moveTo>
              <a:lnTo>
                <a:pt x="45720" y="392009"/>
              </a:lnTo>
              <a:lnTo>
                <a:pt x="80900" y="3920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98BF42-91CC-4D6F-A21E-EB5B2C2451D7}">
      <dsp:nvSpPr>
        <dsp:cNvPr id="0" name=""/>
        <dsp:cNvSpPr/>
      </dsp:nvSpPr>
      <dsp:spPr>
        <a:xfrm>
          <a:off x="4878198" y="1132488"/>
          <a:ext cx="91440" cy="392009"/>
        </a:xfrm>
        <a:custGeom>
          <a:avLst/>
          <a:gdLst/>
          <a:ahLst/>
          <a:cxnLst/>
          <a:rect l="0" t="0" r="0" b="0"/>
          <a:pathLst>
            <a:path>
              <a:moveTo>
                <a:pt x="80900" y="0"/>
              </a:moveTo>
              <a:lnTo>
                <a:pt x="80900" y="392009"/>
              </a:lnTo>
              <a:lnTo>
                <a:pt x="45720" y="3920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66BC17-0741-4DE6-AB22-475097E82101}">
      <dsp:nvSpPr>
        <dsp:cNvPr id="0" name=""/>
        <dsp:cNvSpPr/>
      </dsp:nvSpPr>
      <dsp:spPr>
        <a:xfrm>
          <a:off x="4913378" y="1132488"/>
          <a:ext cx="91440" cy="154123"/>
        </a:xfrm>
        <a:custGeom>
          <a:avLst/>
          <a:gdLst/>
          <a:ahLst/>
          <a:cxnLst/>
          <a:rect l="0" t="0" r="0" b="0"/>
          <a:pathLst>
            <a:path>
              <a:moveTo>
                <a:pt x="45720" y="0"/>
              </a:moveTo>
              <a:lnTo>
                <a:pt x="45720" y="154123"/>
              </a:lnTo>
              <a:lnTo>
                <a:pt x="80900" y="1541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8A1134-1B8D-4587-97AC-6A294609BA20}">
      <dsp:nvSpPr>
        <dsp:cNvPr id="0" name=""/>
        <dsp:cNvSpPr/>
      </dsp:nvSpPr>
      <dsp:spPr>
        <a:xfrm>
          <a:off x="4878198" y="1132488"/>
          <a:ext cx="91440" cy="154123"/>
        </a:xfrm>
        <a:custGeom>
          <a:avLst/>
          <a:gdLst/>
          <a:ahLst/>
          <a:cxnLst/>
          <a:rect l="0" t="0" r="0" b="0"/>
          <a:pathLst>
            <a:path>
              <a:moveTo>
                <a:pt x="80900" y="0"/>
              </a:moveTo>
              <a:lnTo>
                <a:pt x="80900" y="154123"/>
              </a:lnTo>
              <a:lnTo>
                <a:pt x="45720" y="1541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A22ED8-8203-4503-A6EA-F18A1D5457E5}">
      <dsp:nvSpPr>
        <dsp:cNvPr id="0" name=""/>
        <dsp:cNvSpPr/>
      </dsp:nvSpPr>
      <dsp:spPr>
        <a:xfrm>
          <a:off x="4826784" y="747810"/>
          <a:ext cx="91440" cy="91440"/>
        </a:xfrm>
        <a:custGeom>
          <a:avLst/>
          <a:gdLst/>
          <a:ahLst/>
          <a:cxnLst/>
          <a:rect l="0" t="0" r="0" b="0"/>
          <a:pathLst>
            <a:path>
              <a:moveTo>
                <a:pt x="45720" y="45720"/>
              </a:moveTo>
              <a:lnTo>
                <a:pt x="45720" y="80900"/>
              </a:lnTo>
              <a:lnTo>
                <a:pt x="132313" y="80900"/>
              </a:lnTo>
              <a:lnTo>
                <a:pt x="132313" y="1160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C98F91-4AA0-426D-A230-3EFF00358D3E}">
      <dsp:nvSpPr>
        <dsp:cNvPr id="0" name=""/>
        <dsp:cNvSpPr/>
      </dsp:nvSpPr>
      <dsp:spPr>
        <a:xfrm>
          <a:off x="4490854" y="747810"/>
          <a:ext cx="381649" cy="91440"/>
        </a:xfrm>
        <a:custGeom>
          <a:avLst/>
          <a:gdLst/>
          <a:ahLst/>
          <a:cxnLst/>
          <a:rect l="0" t="0" r="0" b="0"/>
          <a:pathLst>
            <a:path>
              <a:moveTo>
                <a:pt x="381649" y="45720"/>
              </a:moveTo>
              <a:lnTo>
                <a:pt x="381649" y="80900"/>
              </a:lnTo>
              <a:lnTo>
                <a:pt x="0" y="80900"/>
              </a:lnTo>
              <a:lnTo>
                <a:pt x="0" y="1160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1FBC19-5BB3-47A3-A016-B29DDDF47479}">
      <dsp:nvSpPr>
        <dsp:cNvPr id="0" name=""/>
        <dsp:cNvSpPr/>
      </dsp:nvSpPr>
      <dsp:spPr>
        <a:xfrm>
          <a:off x="4022611" y="747810"/>
          <a:ext cx="849893" cy="91440"/>
        </a:xfrm>
        <a:custGeom>
          <a:avLst/>
          <a:gdLst/>
          <a:ahLst/>
          <a:cxnLst/>
          <a:rect l="0" t="0" r="0" b="0"/>
          <a:pathLst>
            <a:path>
              <a:moveTo>
                <a:pt x="849893" y="45720"/>
              </a:moveTo>
              <a:lnTo>
                <a:pt x="849893" y="80900"/>
              </a:lnTo>
              <a:lnTo>
                <a:pt x="0" y="80900"/>
              </a:lnTo>
              <a:lnTo>
                <a:pt x="0" y="1160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5C39B3-74E0-47C6-BE28-5AE2DDF121C2}">
      <dsp:nvSpPr>
        <dsp:cNvPr id="0" name=""/>
        <dsp:cNvSpPr/>
      </dsp:nvSpPr>
      <dsp:spPr>
        <a:xfrm>
          <a:off x="4824786" y="529504"/>
          <a:ext cx="91440" cy="96501"/>
        </a:xfrm>
        <a:custGeom>
          <a:avLst/>
          <a:gdLst/>
          <a:ahLst/>
          <a:cxnLst/>
          <a:rect l="0" t="0" r="0" b="0"/>
          <a:pathLst>
            <a:path>
              <a:moveTo>
                <a:pt x="45720" y="0"/>
              </a:moveTo>
              <a:lnTo>
                <a:pt x="45720" y="61320"/>
              </a:lnTo>
              <a:lnTo>
                <a:pt x="47717" y="61320"/>
              </a:lnTo>
              <a:lnTo>
                <a:pt x="47717" y="9650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BE787BB-D564-4D93-BDF0-4AEDDE91F63D}">
      <dsp:nvSpPr>
        <dsp:cNvPr id="0" name=""/>
        <dsp:cNvSpPr/>
      </dsp:nvSpPr>
      <dsp:spPr>
        <a:xfrm>
          <a:off x="2512750" y="793530"/>
          <a:ext cx="769785" cy="4267889"/>
        </a:xfrm>
        <a:custGeom>
          <a:avLst/>
          <a:gdLst/>
          <a:ahLst/>
          <a:cxnLst/>
          <a:rect l="0" t="0" r="0" b="0"/>
          <a:pathLst>
            <a:path>
              <a:moveTo>
                <a:pt x="769785" y="0"/>
              </a:moveTo>
              <a:lnTo>
                <a:pt x="769785" y="4267889"/>
              </a:lnTo>
              <a:lnTo>
                <a:pt x="0" y="42678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96594D-4BE0-438A-9D48-46F7F6BCEC79}">
      <dsp:nvSpPr>
        <dsp:cNvPr id="0" name=""/>
        <dsp:cNvSpPr/>
      </dsp:nvSpPr>
      <dsp:spPr>
        <a:xfrm>
          <a:off x="3282536" y="793530"/>
          <a:ext cx="153372" cy="4092392"/>
        </a:xfrm>
        <a:custGeom>
          <a:avLst/>
          <a:gdLst/>
          <a:ahLst/>
          <a:cxnLst/>
          <a:rect l="0" t="0" r="0" b="0"/>
          <a:pathLst>
            <a:path>
              <a:moveTo>
                <a:pt x="0" y="0"/>
              </a:moveTo>
              <a:lnTo>
                <a:pt x="0" y="4092392"/>
              </a:lnTo>
              <a:lnTo>
                <a:pt x="153372" y="40923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905896-BD29-42B4-B998-99F62144F4EF}">
      <dsp:nvSpPr>
        <dsp:cNvPr id="0" name=""/>
        <dsp:cNvSpPr/>
      </dsp:nvSpPr>
      <dsp:spPr>
        <a:xfrm>
          <a:off x="2512750" y="793530"/>
          <a:ext cx="769785" cy="4096850"/>
        </a:xfrm>
        <a:custGeom>
          <a:avLst/>
          <a:gdLst/>
          <a:ahLst/>
          <a:cxnLst/>
          <a:rect l="0" t="0" r="0" b="0"/>
          <a:pathLst>
            <a:path>
              <a:moveTo>
                <a:pt x="769785" y="0"/>
              </a:moveTo>
              <a:lnTo>
                <a:pt x="769785" y="4096850"/>
              </a:lnTo>
              <a:lnTo>
                <a:pt x="0" y="409685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6DC16A-3809-44AB-A40F-4489E796E26D}">
      <dsp:nvSpPr>
        <dsp:cNvPr id="0" name=""/>
        <dsp:cNvSpPr/>
      </dsp:nvSpPr>
      <dsp:spPr>
        <a:xfrm>
          <a:off x="3282536" y="793530"/>
          <a:ext cx="153372" cy="3832471"/>
        </a:xfrm>
        <a:custGeom>
          <a:avLst/>
          <a:gdLst/>
          <a:ahLst/>
          <a:cxnLst/>
          <a:rect l="0" t="0" r="0" b="0"/>
          <a:pathLst>
            <a:path>
              <a:moveTo>
                <a:pt x="0" y="0"/>
              </a:moveTo>
              <a:lnTo>
                <a:pt x="0" y="3832471"/>
              </a:lnTo>
              <a:lnTo>
                <a:pt x="153372" y="38324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0ECA8F-FDFD-433A-A694-349D4B6B57AD}">
      <dsp:nvSpPr>
        <dsp:cNvPr id="0" name=""/>
        <dsp:cNvSpPr/>
      </dsp:nvSpPr>
      <dsp:spPr>
        <a:xfrm>
          <a:off x="2512750" y="793530"/>
          <a:ext cx="769785" cy="3836930"/>
        </a:xfrm>
        <a:custGeom>
          <a:avLst/>
          <a:gdLst/>
          <a:ahLst/>
          <a:cxnLst/>
          <a:rect l="0" t="0" r="0" b="0"/>
          <a:pathLst>
            <a:path>
              <a:moveTo>
                <a:pt x="769785" y="0"/>
              </a:moveTo>
              <a:lnTo>
                <a:pt x="769785" y="3836930"/>
              </a:lnTo>
              <a:lnTo>
                <a:pt x="0" y="3836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214895-E166-493F-8E04-62AA5286F965}">
      <dsp:nvSpPr>
        <dsp:cNvPr id="0" name=""/>
        <dsp:cNvSpPr/>
      </dsp:nvSpPr>
      <dsp:spPr>
        <a:xfrm>
          <a:off x="3642227" y="4227434"/>
          <a:ext cx="91440" cy="154123"/>
        </a:xfrm>
        <a:custGeom>
          <a:avLst/>
          <a:gdLst/>
          <a:ahLst/>
          <a:cxnLst/>
          <a:rect l="0" t="0" r="0" b="0"/>
          <a:pathLst>
            <a:path>
              <a:moveTo>
                <a:pt x="45720" y="0"/>
              </a:moveTo>
              <a:lnTo>
                <a:pt x="45720" y="154123"/>
              </a:lnTo>
              <a:lnTo>
                <a:pt x="108850" y="1541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A6C38E-02C2-4B1A-ADDE-BB6ED9CDB4CF}">
      <dsp:nvSpPr>
        <dsp:cNvPr id="0" name=""/>
        <dsp:cNvSpPr/>
      </dsp:nvSpPr>
      <dsp:spPr>
        <a:xfrm>
          <a:off x="3282536" y="793530"/>
          <a:ext cx="114495" cy="3339605"/>
        </a:xfrm>
        <a:custGeom>
          <a:avLst/>
          <a:gdLst/>
          <a:ahLst/>
          <a:cxnLst/>
          <a:rect l="0" t="0" r="0" b="0"/>
          <a:pathLst>
            <a:path>
              <a:moveTo>
                <a:pt x="0" y="0"/>
              </a:moveTo>
              <a:lnTo>
                <a:pt x="0" y="3339605"/>
              </a:lnTo>
              <a:lnTo>
                <a:pt x="114495" y="333960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EEF03-846C-4824-8D1F-6E29D70E6E5B}">
      <dsp:nvSpPr>
        <dsp:cNvPr id="0" name=""/>
        <dsp:cNvSpPr/>
      </dsp:nvSpPr>
      <dsp:spPr>
        <a:xfrm>
          <a:off x="2174986" y="4214735"/>
          <a:ext cx="91440" cy="145752"/>
        </a:xfrm>
        <a:custGeom>
          <a:avLst/>
          <a:gdLst/>
          <a:ahLst/>
          <a:cxnLst/>
          <a:rect l="0" t="0" r="0" b="0"/>
          <a:pathLst>
            <a:path>
              <a:moveTo>
                <a:pt x="45720" y="0"/>
              </a:moveTo>
              <a:lnTo>
                <a:pt x="45720" y="145752"/>
              </a:lnTo>
              <a:lnTo>
                <a:pt x="108850" y="1457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E98A12-70C8-43C3-98F8-E66CBF505B21}">
      <dsp:nvSpPr>
        <dsp:cNvPr id="0" name=""/>
        <dsp:cNvSpPr/>
      </dsp:nvSpPr>
      <dsp:spPr>
        <a:xfrm>
          <a:off x="2388232" y="793530"/>
          <a:ext cx="894304" cy="3337442"/>
        </a:xfrm>
        <a:custGeom>
          <a:avLst/>
          <a:gdLst/>
          <a:ahLst/>
          <a:cxnLst/>
          <a:rect l="0" t="0" r="0" b="0"/>
          <a:pathLst>
            <a:path>
              <a:moveTo>
                <a:pt x="894304" y="0"/>
              </a:moveTo>
              <a:lnTo>
                <a:pt x="894304" y="3337442"/>
              </a:lnTo>
              <a:lnTo>
                <a:pt x="0" y="33374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D439A5-D424-4A31-BA80-EB0B3CF30C82}">
      <dsp:nvSpPr>
        <dsp:cNvPr id="0" name=""/>
        <dsp:cNvSpPr/>
      </dsp:nvSpPr>
      <dsp:spPr>
        <a:xfrm>
          <a:off x="3282536" y="793530"/>
          <a:ext cx="145257" cy="2431661"/>
        </a:xfrm>
        <a:custGeom>
          <a:avLst/>
          <a:gdLst/>
          <a:ahLst/>
          <a:cxnLst/>
          <a:rect l="0" t="0" r="0" b="0"/>
          <a:pathLst>
            <a:path>
              <a:moveTo>
                <a:pt x="0" y="0"/>
              </a:moveTo>
              <a:lnTo>
                <a:pt x="0" y="2431661"/>
              </a:lnTo>
              <a:lnTo>
                <a:pt x="145257" y="24316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C17460-ED5A-452B-B789-6DBC46CAE809}">
      <dsp:nvSpPr>
        <dsp:cNvPr id="0" name=""/>
        <dsp:cNvSpPr/>
      </dsp:nvSpPr>
      <dsp:spPr>
        <a:xfrm>
          <a:off x="2468015" y="3300977"/>
          <a:ext cx="91440" cy="531620"/>
        </a:xfrm>
        <a:custGeom>
          <a:avLst/>
          <a:gdLst/>
          <a:ahLst/>
          <a:cxnLst/>
          <a:rect l="0" t="0" r="0" b="0"/>
          <a:pathLst>
            <a:path>
              <a:moveTo>
                <a:pt x="80900" y="0"/>
              </a:moveTo>
              <a:lnTo>
                <a:pt x="80900" y="531620"/>
              </a:lnTo>
              <a:lnTo>
                <a:pt x="45720" y="5316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E90658-3555-4E69-A4AD-1F852FA84B1E}">
      <dsp:nvSpPr>
        <dsp:cNvPr id="0" name=""/>
        <dsp:cNvSpPr/>
      </dsp:nvSpPr>
      <dsp:spPr>
        <a:xfrm>
          <a:off x="2503195" y="3300977"/>
          <a:ext cx="91440" cy="189498"/>
        </a:xfrm>
        <a:custGeom>
          <a:avLst/>
          <a:gdLst/>
          <a:ahLst/>
          <a:cxnLst/>
          <a:rect l="0" t="0" r="0" b="0"/>
          <a:pathLst>
            <a:path>
              <a:moveTo>
                <a:pt x="45720" y="0"/>
              </a:moveTo>
              <a:lnTo>
                <a:pt x="45720" y="189498"/>
              </a:lnTo>
              <a:lnTo>
                <a:pt x="80900" y="1894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29DEBB-D2DF-431D-B2BE-2E23F70E4DF1}">
      <dsp:nvSpPr>
        <dsp:cNvPr id="0" name=""/>
        <dsp:cNvSpPr/>
      </dsp:nvSpPr>
      <dsp:spPr>
        <a:xfrm>
          <a:off x="2468015" y="3300977"/>
          <a:ext cx="91440" cy="189498"/>
        </a:xfrm>
        <a:custGeom>
          <a:avLst/>
          <a:gdLst/>
          <a:ahLst/>
          <a:cxnLst/>
          <a:rect l="0" t="0" r="0" b="0"/>
          <a:pathLst>
            <a:path>
              <a:moveTo>
                <a:pt x="80900" y="0"/>
              </a:moveTo>
              <a:lnTo>
                <a:pt x="80900" y="189498"/>
              </a:lnTo>
              <a:lnTo>
                <a:pt x="45720" y="1894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521488-98A7-4BEB-A337-A3683A8BFA88}">
      <dsp:nvSpPr>
        <dsp:cNvPr id="0" name=""/>
        <dsp:cNvSpPr/>
      </dsp:nvSpPr>
      <dsp:spPr>
        <a:xfrm>
          <a:off x="3000533" y="793530"/>
          <a:ext cx="282002" cy="2427627"/>
        </a:xfrm>
        <a:custGeom>
          <a:avLst/>
          <a:gdLst/>
          <a:ahLst/>
          <a:cxnLst/>
          <a:rect l="0" t="0" r="0" b="0"/>
          <a:pathLst>
            <a:path>
              <a:moveTo>
                <a:pt x="282002" y="0"/>
              </a:moveTo>
              <a:lnTo>
                <a:pt x="282002" y="2427627"/>
              </a:lnTo>
              <a:lnTo>
                <a:pt x="0" y="242762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FD6E95-1496-45A8-9DE1-15B9E106D773}">
      <dsp:nvSpPr>
        <dsp:cNvPr id="0" name=""/>
        <dsp:cNvSpPr/>
      </dsp:nvSpPr>
      <dsp:spPr>
        <a:xfrm>
          <a:off x="3607047" y="2102691"/>
          <a:ext cx="91440" cy="710883"/>
        </a:xfrm>
        <a:custGeom>
          <a:avLst/>
          <a:gdLst/>
          <a:ahLst/>
          <a:cxnLst/>
          <a:rect l="0" t="0" r="0" b="0"/>
          <a:pathLst>
            <a:path>
              <a:moveTo>
                <a:pt x="80900" y="0"/>
              </a:moveTo>
              <a:lnTo>
                <a:pt x="80900" y="710883"/>
              </a:lnTo>
              <a:lnTo>
                <a:pt x="45720" y="7108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94FA76-3098-4BD7-83F9-F45440032457}">
      <dsp:nvSpPr>
        <dsp:cNvPr id="0" name=""/>
        <dsp:cNvSpPr/>
      </dsp:nvSpPr>
      <dsp:spPr>
        <a:xfrm>
          <a:off x="3642227" y="2102691"/>
          <a:ext cx="91440" cy="261192"/>
        </a:xfrm>
        <a:custGeom>
          <a:avLst/>
          <a:gdLst/>
          <a:ahLst/>
          <a:cxnLst/>
          <a:rect l="0" t="0" r="0" b="0"/>
          <a:pathLst>
            <a:path>
              <a:moveTo>
                <a:pt x="45720" y="0"/>
              </a:moveTo>
              <a:lnTo>
                <a:pt x="45720" y="261192"/>
              </a:lnTo>
              <a:lnTo>
                <a:pt x="91933" y="2611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3162D0-D1D7-4364-8CC9-346D76F36E92}">
      <dsp:nvSpPr>
        <dsp:cNvPr id="0" name=""/>
        <dsp:cNvSpPr/>
      </dsp:nvSpPr>
      <dsp:spPr>
        <a:xfrm>
          <a:off x="3607047" y="2102691"/>
          <a:ext cx="91440" cy="260414"/>
        </a:xfrm>
        <a:custGeom>
          <a:avLst/>
          <a:gdLst/>
          <a:ahLst/>
          <a:cxnLst/>
          <a:rect l="0" t="0" r="0" b="0"/>
          <a:pathLst>
            <a:path>
              <a:moveTo>
                <a:pt x="80900" y="0"/>
              </a:moveTo>
              <a:lnTo>
                <a:pt x="80900" y="260414"/>
              </a:lnTo>
              <a:lnTo>
                <a:pt x="45720" y="2604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8043B8-719C-4057-83F5-86150AA16DD1}">
      <dsp:nvSpPr>
        <dsp:cNvPr id="0" name=""/>
        <dsp:cNvSpPr/>
      </dsp:nvSpPr>
      <dsp:spPr>
        <a:xfrm>
          <a:off x="3282536" y="793530"/>
          <a:ext cx="237886" cy="1225397"/>
        </a:xfrm>
        <a:custGeom>
          <a:avLst/>
          <a:gdLst/>
          <a:ahLst/>
          <a:cxnLst/>
          <a:rect l="0" t="0" r="0" b="0"/>
          <a:pathLst>
            <a:path>
              <a:moveTo>
                <a:pt x="0" y="0"/>
              </a:moveTo>
              <a:lnTo>
                <a:pt x="0" y="1225397"/>
              </a:lnTo>
              <a:lnTo>
                <a:pt x="237886" y="12253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03421A-8B76-4F60-9A13-4E234FFF7DB4}">
      <dsp:nvSpPr>
        <dsp:cNvPr id="0" name=""/>
        <dsp:cNvSpPr/>
      </dsp:nvSpPr>
      <dsp:spPr>
        <a:xfrm>
          <a:off x="2174986" y="2102691"/>
          <a:ext cx="91440" cy="867781"/>
        </a:xfrm>
        <a:custGeom>
          <a:avLst/>
          <a:gdLst/>
          <a:ahLst/>
          <a:cxnLst/>
          <a:rect l="0" t="0" r="0" b="0"/>
          <a:pathLst>
            <a:path>
              <a:moveTo>
                <a:pt x="45720" y="0"/>
              </a:moveTo>
              <a:lnTo>
                <a:pt x="45720" y="867781"/>
              </a:lnTo>
              <a:lnTo>
                <a:pt x="80900" y="8677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88FF5C-5DB7-4C3D-9C63-318AB5085313}">
      <dsp:nvSpPr>
        <dsp:cNvPr id="0" name=""/>
        <dsp:cNvSpPr/>
      </dsp:nvSpPr>
      <dsp:spPr>
        <a:xfrm>
          <a:off x="2139806" y="2102691"/>
          <a:ext cx="91440" cy="867781"/>
        </a:xfrm>
        <a:custGeom>
          <a:avLst/>
          <a:gdLst/>
          <a:ahLst/>
          <a:cxnLst/>
          <a:rect l="0" t="0" r="0" b="0"/>
          <a:pathLst>
            <a:path>
              <a:moveTo>
                <a:pt x="80900" y="0"/>
              </a:moveTo>
              <a:lnTo>
                <a:pt x="80900" y="867781"/>
              </a:lnTo>
              <a:lnTo>
                <a:pt x="45720" y="8677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0E9FCB-F49E-4216-B6F0-67C28C03E51D}">
      <dsp:nvSpPr>
        <dsp:cNvPr id="0" name=""/>
        <dsp:cNvSpPr/>
      </dsp:nvSpPr>
      <dsp:spPr>
        <a:xfrm>
          <a:off x="2174986" y="2102691"/>
          <a:ext cx="91440" cy="629895"/>
        </a:xfrm>
        <a:custGeom>
          <a:avLst/>
          <a:gdLst/>
          <a:ahLst/>
          <a:cxnLst/>
          <a:rect l="0" t="0" r="0" b="0"/>
          <a:pathLst>
            <a:path>
              <a:moveTo>
                <a:pt x="45720" y="0"/>
              </a:moveTo>
              <a:lnTo>
                <a:pt x="45720" y="629895"/>
              </a:lnTo>
              <a:lnTo>
                <a:pt x="80900" y="62989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7D54E6-2C5A-4C93-88B1-A284DA1D39B2}">
      <dsp:nvSpPr>
        <dsp:cNvPr id="0" name=""/>
        <dsp:cNvSpPr/>
      </dsp:nvSpPr>
      <dsp:spPr>
        <a:xfrm>
          <a:off x="2139806" y="2102691"/>
          <a:ext cx="91440" cy="629895"/>
        </a:xfrm>
        <a:custGeom>
          <a:avLst/>
          <a:gdLst/>
          <a:ahLst/>
          <a:cxnLst/>
          <a:rect l="0" t="0" r="0" b="0"/>
          <a:pathLst>
            <a:path>
              <a:moveTo>
                <a:pt x="80900" y="0"/>
              </a:moveTo>
              <a:lnTo>
                <a:pt x="80900" y="629895"/>
              </a:lnTo>
              <a:lnTo>
                <a:pt x="45720" y="62989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079B60-4A0A-4F37-A815-78401E4151B4}">
      <dsp:nvSpPr>
        <dsp:cNvPr id="0" name=""/>
        <dsp:cNvSpPr/>
      </dsp:nvSpPr>
      <dsp:spPr>
        <a:xfrm>
          <a:off x="2174986" y="2102691"/>
          <a:ext cx="91440" cy="392009"/>
        </a:xfrm>
        <a:custGeom>
          <a:avLst/>
          <a:gdLst/>
          <a:ahLst/>
          <a:cxnLst/>
          <a:rect l="0" t="0" r="0" b="0"/>
          <a:pathLst>
            <a:path>
              <a:moveTo>
                <a:pt x="45720" y="0"/>
              </a:moveTo>
              <a:lnTo>
                <a:pt x="45720" y="392009"/>
              </a:lnTo>
              <a:lnTo>
                <a:pt x="80900" y="3920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FB7FC5-BAE3-49FF-A6AB-B11DC916F04D}">
      <dsp:nvSpPr>
        <dsp:cNvPr id="0" name=""/>
        <dsp:cNvSpPr/>
      </dsp:nvSpPr>
      <dsp:spPr>
        <a:xfrm>
          <a:off x="2139806" y="2102691"/>
          <a:ext cx="91440" cy="392009"/>
        </a:xfrm>
        <a:custGeom>
          <a:avLst/>
          <a:gdLst/>
          <a:ahLst/>
          <a:cxnLst/>
          <a:rect l="0" t="0" r="0" b="0"/>
          <a:pathLst>
            <a:path>
              <a:moveTo>
                <a:pt x="80900" y="0"/>
              </a:moveTo>
              <a:lnTo>
                <a:pt x="80900" y="392009"/>
              </a:lnTo>
              <a:lnTo>
                <a:pt x="45720" y="3920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C6584E-A9B0-4103-A971-95A273AA0BA6}">
      <dsp:nvSpPr>
        <dsp:cNvPr id="0" name=""/>
        <dsp:cNvSpPr/>
      </dsp:nvSpPr>
      <dsp:spPr>
        <a:xfrm>
          <a:off x="2174986" y="2102691"/>
          <a:ext cx="91440" cy="154123"/>
        </a:xfrm>
        <a:custGeom>
          <a:avLst/>
          <a:gdLst/>
          <a:ahLst/>
          <a:cxnLst/>
          <a:rect l="0" t="0" r="0" b="0"/>
          <a:pathLst>
            <a:path>
              <a:moveTo>
                <a:pt x="45720" y="0"/>
              </a:moveTo>
              <a:lnTo>
                <a:pt x="45720" y="154123"/>
              </a:lnTo>
              <a:lnTo>
                <a:pt x="80900" y="1541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402B1F-3DC1-431C-B730-EA1AE34F1B54}">
      <dsp:nvSpPr>
        <dsp:cNvPr id="0" name=""/>
        <dsp:cNvSpPr/>
      </dsp:nvSpPr>
      <dsp:spPr>
        <a:xfrm>
          <a:off x="2139806" y="2102691"/>
          <a:ext cx="91440" cy="154123"/>
        </a:xfrm>
        <a:custGeom>
          <a:avLst/>
          <a:gdLst/>
          <a:ahLst/>
          <a:cxnLst/>
          <a:rect l="0" t="0" r="0" b="0"/>
          <a:pathLst>
            <a:path>
              <a:moveTo>
                <a:pt x="80900" y="0"/>
              </a:moveTo>
              <a:lnTo>
                <a:pt x="80900" y="154123"/>
              </a:lnTo>
              <a:lnTo>
                <a:pt x="45720" y="1541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8CF5F-2614-4A69-8B57-EADF4939B639}">
      <dsp:nvSpPr>
        <dsp:cNvPr id="0" name=""/>
        <dsp:cNvSpPr/>
      </dsp:nvSpPr>
      <dsp:spPr>
        <a:xfrm>
          <a:off x="2388232" y="793530"/>
          <a:ext cx="894304" cy="1225397"/>
        </a:xfrm>
        <a:custGeom>
          <a:avLst/>
          <a:gdLst/>
          <a:ahLst/>
          <a:cxnLst/>
          <a:rect l="0" t="0" r="0" b="0"/>
          <a:pathLst>
            <a:path>
              <a:moveTo>
                <a:pt x="894304" y="0"/>
              </a:moveTo>
              <a:lnTo>
                <a:pt x="894304" y="1225397"/>
              </a:lnTo>
              <a:lnTo>
                <a:pt x="0" y="12253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51A0DE-06C3-4EC4-A72D-D0DBD622CD1B}">
      <dsp:nvSpPr>
        <dsp:cNvPr id="0" name=""/>
        <dsp:cNvSpPr/>
      </dsp:nvSpPr>
      <dsp:spPr>
        <a:xfrm>
          <a:off x="3236816" y="793530"/>
          <a:ext cx="91440" cy="209422"/>
        </a:xfrm>
        <a:custGeom>
          <a:avLst/>
          <a:gdLst/>
          <a:ahLst/>
          <a:cxnLst/>
          <a:rect l="0" t="0" r="0" b="0"/>
          <a:pathLst>
            <a:path>
              <a:moveTo>
                <a:pt x="45720" y="0"/>
              </a:moveTo>
              <a:lnTo>
                <a:pt x="45720" y="209422"/>
              </a:lnTo>
              <a:lnTo>
                <a:pt x="80900" y="2094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14F2D6-D3E2-4670-B656-97AF82912958}">
      <dsp:nvSpPr>
        <dsp:cNvPr id="0" name=""/>
        <dsp:cNvSpPr/>
      </dsp:nvSpPr>
      <dsp:spPr>
        <a:xfrm>
          <a:off x="2101017" y="1124736"/>
          <a:ext cx="91440" cy="646883"/>
        </a:xfrm>
        <a:custGeom>
          <a:avLst/>
          <a:gdLst/>
          <a:ahLst/>
          <a:cxnLst/>
          <a:rect l="0" t="0" r="0" b="0"/>
          <a:pathLst>
            <a:path>
              <a:moveTo>
                <a:pt x="45720" y="0"/>
              </a:moveTo>
              <a:lnTo>
                <a:pt x="45720" y="646883"/>
              </a:lnTo>
              <a:lnTo>
                <a:pt x="123368" y="6468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9D705F-D671-4C42-BFEA-8A9BB7C7A070}">
      <dsp:nvSpPr>
        <dsp:cNvPr id="0" name=""/>
        <dsp:cNvSpPr/>
      </dsp:nvSpPr>
      <dsp:spPr>
        <a:xfrm>
          <a:off x="2053368" y="1124736"/>
          <a:ext cx="93368" cy="644848"/>
        </a:xfrm>
        <a:custGeom>
          <a:avLst/>
          <a:gdLst/>
          <a:ahLst/>
          <a:cxnLst/>
          <a:rect l="0" t="0" r="0" b="0"/>
          <a:pathLst>
            <a:path>
              <a:moveTo>
                <a:pt x="93368" y="0"/>
              </a:moveTo>
              <a:lnTo>
                <a:pt x="93368" y="644848"/>
              </a:lnTo>
              <a:lnTo>
                <a:pt x="0" y="64484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3BFCC2-D552-4FCF-B441-02669BAC2FD9}">
      <dsp:nvSpPr>
        <dsp:cNvPr id="0" name=""/>
        <dsp:cNvSpPr/>
      </dsp:nvSpPr>
      <dsp:spPr>
        <a:xfrm>
          <a:off x="2101017" y="1124736"/>
          <a:ext cx="91440" cy="393226"/>
        </a:xfrm>
        <a:custGeom>
          <a:avLst/>
          <a:gdLst/>
          <a:ahLst/>
          <a:cxnLst/>
          <a:rect l="0" t="0" r="0" b="0"/>
          <a:pathLst>
            <a:path>
              <a:moveTo>
                <a:pt x="45720" y="0"/>
              </a:moveTo>
              <a:lnTo>
                <a:pt x="45720" y="393226"/>
              </a:lnTo>
              <a:lnTo>
                <a:pt x="117203" y="3932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8EA376-392A-4B80-A821-5BFA2185C8E0}">
      <dsp:nvSpPr>
        <dsp:cNvPr id="0" name=""/>
        <dsp:cNvSpPr/>
      </dsp:nvSpPr>
      <dsp:spPr>
        <a:xfrm>
          <a:off x="2046178" y="1124736"/>
          <a:ext cx="100558" cy="394761"/>
        </a:xfrm>
        <a:custGeom>
          <a:avLst/>
          <a:gdLst/>
          <a:ahLst/>
          <a:cxnLst/>
          <a:rect l="0" t="0" r="0" b="0"/>
          <a:pathLst>
            <a:path>
              <a:moveTo>
                <a:pt x="100558" y="0"/>
              </a:moveTo>
              <a:lnTo>
                <a:pt x="100558" y="394761"/>
              </a:lnTo>
              <a:lnTo>
                <a:pt x="0" y="3947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D1C803-9A2F-4B50-AD8D-C2FAF0285182}">
      <dsp:nvSpPr>
        <dsp:cNvPr id="0" name=""/>
        <dsp:cNvSpPr/>
      </dsp:nvSpPr>
      <dsp:spPr>
        <a:xfrm>
          <a:off x="2101017" y="1124736"/>
          <a:ext cx="91440" cy="151891"/>
        </a:xfrm>
        <a:custGeom>
          <a:avLst/>
          <a:gdLst/>
          <a:ahLst/>
          <a:cxnLst/>
          <a:rect l="0" t="0" r="0" b="0"/>
          <a:pathLst>
            <a:path>
              <a:moveTo>
                <a:pt x="45720" y="0"/>
              </a:moveTo>
              <a:lnTo>
                <a:pt x="45720" y="151891"/>
              </a:lnTo>
              <a:lnTo>
                <a:pt x="117203" y="1518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0F6803-410C-4BED-8801-F7A2D0EEB98E}">
      <dsp:nvSpPr>
        <dsp:cNvPr id="0" name=""/>
        <dsp:cNvSpPr/>
      </dsp:nvSpPr>
      <dsp:spPr>
        <a:xfrm>
          <a:off x="2053368" y="1124736"/>
          <a:ext cx="93368" cy="154170"/>
        </a:xfrm>
        <a:custGeom>
          <a:avLst/>
          <a:gdLst/>
          <a:ahLst/>
          <a:cxnLst/>
          <a:rect l="0" t="0" r="0" b="0"/>
          <a:pathLst>
            <a:path>
              <a:moveTo>
                <a:pt x="93368" y="0"/>
              </a:moveTo>
              <a:lnTo>
                <a:pt x="93368" y="154170"/>
              </a:lnTo>
              <a:lnTo>
                <a:pt x="0" y="1541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C944BC-F3B2-4173-BE22-796FF09C3044}">
      <dsp:nvSpPr>
        <dsp:cNvPr id="0" name=""/>
        <dsp:cNvSpPr/>
      </dsp:nvSpPr>
      <dsp:spPr>
        <a:xfrm>
          <a:off x="2396052" y="793530"/>
          <a:ext cx="886484" cy="204763"/>
        </a:xfrm>
        <a:custGeom>
          <a:avLst/>
          <a:gdLst/>
          <a:ahLst/>
          <a:cxnLst/>
          <a:rect l="0" t="0" r="0" b="0"/>
          <a:pathLst>
            <a:path>
              <a:moveTo>
                <a:pt x="886484" y="0"/>
              </a:moveTo>
              <a:lnTo>
                <a:pt x="886484" y="204763"/>
              </a:lnTo>
              <a:lnTo>
                <a:pt x="0" y="2047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14F573-0118-4F92-9337-5D3044813343}">
      <dsp:nvSpPr>
        <dsp:cNvPr id="0" name=""/>
        <dsp:cNvSpPr/>
      </dsp:nvSpPr>
      <dsp:spPr>
        <a:xfrm>
          <a:off x="3282536" y="529504"/>
          <a:ext cx="1587970" cy="96501"/>
        </a:xfrm>
        <a:custGeom>
          <a:avLst/>
          <a:gdLst/>
          <a:ahLst/>
          <a:cxnLst/>
          <a:rect l="0" t="0" r="0" b="0"/>
          <a:pathLst>
            <a:path>
              <a:moveTo>
                <a:pt x="1587970" y="0"/>
              </a:moveTo>
              <a:lnTo>
                <a:pt x="1587970" y="61320"/>
              </a:lnTo>
              <a:lnTo>
                <a:pt x="0" y="61320"/>
              </a:lnTo>
              <a:lnTo>
                <a:pt x="0" y="9650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6107709-4E03-440F-8470-78EF332C57EF}">
      <dsp:nvSpPr>
        <dsp:cNvPr id="0" name=""/>
        <dsp:cNvSpPr/>
      </dsp:nvSpPr>
      <dsp:spPr>
        <a:xfrm>
          <a:off x="4539095" y="168811"/>
          <a:ext cx="331411" cy="134311"/>
        </a:xfrm>
        <a:custGeom>
          <a:avLst/>
          <a:gdLst/>
          <a:ahLst/>
          <a:cxnLst/>
          <a:rect l="0" t="0" r="0" b="0"/>
          <a:pathLst>
            <a:path>
              <a:moveTo>
                <a:pt x="0" y="0"/>
              </a:moveTo>
              <a:lnTo>
                <a:pt x="0" y="99131"/>
              </a:lnTo>
              <a:lnTo>
                <a:pt x="331411" y="99131"/>
              </a:lnTo>
              <a:lnTo>
                <a:pt x="331411" y="13431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93617CF-882F-4D01-A2C7-2D666532B609}">
      <dsp:nvSpPr>
        <dsp:cNvPr id="0" name=""/>
        <dsp:cNvSpPr/>
      </dsp:nvSpPr>
      <dsp:spPr>
        <a:xfrm>
          <a:off x="847316" y="548278"/>
          <a:ext cx="138764" cy="1845459"/>
        </a:xfrm>
        <a:custGeom>
          <a:avLst/>
          <a:gdLst/>
          <a:ahLst/>
          <a:cxnLst/>
          <a:rect l="0" t="0" r="0" b="0"/>
          <a:pathLst>
            <a:path>
              <a:moveTo>
                <a:pt x="138764" y="0"/>
              </a:moveTo>
              <a:lnTo>
                <a:pt x="138764" y="1845459"/>
              </a:lnTo>
              <a:lnTo>
                <a:pt x="0" y="1845459"/>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CDDFCF65-7CE4-4731-B421-A57C3E814C31}">
      <dsp:nvSpPr>
        <dsp:cNvPr id="0" name=""/>
        <dsp:cNvSpPr/>
      </dsp:nvSpPr>
      <dsp:spPr>
        <a:xfrm>
          <a:off x="940361" y="548278"/>
          <a:ext cx="91440" cy="1336174"/>
        </a:xfrm>
        <a:custGeom>
          <a:avLst/>
          <a:gdLst/>
          <a:ahLst/>
          <a:cxnLst/>
          <a:rect l="0" t="0" r="0" b="0"/>
          <a:pathLst>
            <a:path>
              <a:moveTo>
                <a:pt x="45720" y="0"/>
              </a:moveTo>
              <a:lnTo>
                <a:pt x="45720" y="1336174"/>
              </a:lnTo>
              <a:lnTo>
                <a:pt x="93116" y="1336174"/>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4334955-FC7D-49CA-BCA4-59A4AFB8CF33}">
      <dsp:nvSpPr>
        <dsp:cNvPr id="0" name=""/>
        <dsp:cNvSpPr/>
      </dsp:nvSpPr>
      <dsp:spPr>
        <a:xfrm>
          <a:off x="847316" y="548278"/>
          <a:ext cx="138764" cy="1334428"/>
        </a:xfrm>
        <a:custGeom>
          <a:avLst/>
          <a:gdLst/>
          <a:ahLst/>
          <a:cxnLst/>
          <a:rect l="0" t="0" r="0" b="0"/>
          <a:pathLst>
            <a:path>
              <a:moveTo>
                <a:pt x="138764" y="0"/>
              </a:moveTo>
              <a:lnTo>
                <a:pt x="138764" y="1334428"/>
              </a:lnTo>
              <a:lnTo>
                <a:pt x="0" y="1334428"/>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5C5FA10C-F36F-4389-9918-C86F1D8F2EA8}">
      <dsp:nvSpPr>
        <dsp:cNvPr id="0" name=""/>
        <dsp:cNvSpPr/>
      </dsp:nvSpPr>
      <dsp:spPr>
        <a:xfrm>
          <a:off x="940361" y="548278"/>
          <a:ext cx="91440" cy="825143"/>
        </a:xfrm>
        <a:custGeom>
          <a:avLst/>
          <a:gdLst/>
          <a:ahLst/>
          <a:cxnLst/>
          <a:rect l="0" t="0" r="0" b="0"/>
          <a:pathLst>
            <a:path>
              <a:moveTo>
                <a:pt x="45720" y="0"/>
              </a:moveTo>
              <a:lnTo>
                <a:pt x="45720" y="825143"/>
              </a:lnTo>
              <a:lnTo>
                <a:pt x="93116" y="825143"/>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41C1CFE-650D-41C7-87C4-7D354EE67009}">
      <dsp:nvSpPr>
        <dsp:cNvPr id="0" name=""/>
        <dsp:cNvSpPr/>
      </dsp:nvSpPr>
      <dsp:spPr>
        <a:xfrm>
          <a:off x="847316" y="548278"/>
          <a:ext cx="138764" cy="823397"/>
        </a:xfrm>
        <a:custGeom>
          <a:avLst/>
          <a:gdLst/>
          <a:ahLst/>
          <a:cxnLst/>
          <a:rect l="0" t="0" r="0" b="0"/>
          <a:pathLst>
            <a:path>
              <a:moveTo>
                <a:pt x="138764" y="0"/>
              </a:moveTo>
              <a:lnTo>
                <a:pt x="138764" y="823397"/>
              </a:lnTo>
              <a:lnTo>
                <a:pt x="0" y="823397"/>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7A3B95B-0C58-4FEE-9228-3AF19E2CDF91}">
      <dsp:nvSpPr>
        <dsp:cNvPr id="0" name=""/>
        <dsp:cNvSpPr/>
      </dsp:nvSpPr>
      <dsp:spPr>
        <a:xfrm>
          <a:off x="940361" y="548278"/>
          <a:ext cx="91440" cy="314112"/>
        </a:xfrm>
        <a:custGeom>
          <a:avLst/>
          <a:gdLst/>
          <a:ahLst/>
          <a:cxnLst/>
          <a:rect l="0" t="0" r="0" b="0"/>
          <a:pathLst>
            <a:path>
              <a:moveTo>
                <a:pt x="45720" y="0"/>
              </a:moveTo>
              <a:lnTo>
                <a:pt x="45720" y="314112"/>
              </a:lnTo>
              <a:lnTo>
                <a:pt x="93116" y="314112"/>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85669AEC-76CD-488D-BDC0-3F1421E80C83}">
      <dsp:nvSpPr>
        <dsp:cNvPr id="0" name=""/>
        <dsp:cNvSpPr/>
      </dsp:nvSpPr>
      <dsp:spPr>
        <a:xfrm>
          <a:off x="847316" y="548278"/>
          <a:ext cx="138764" cy="312366"/>
        </a:xfrm>
        <a:custGeom>
          <a:avLst/>
          <a:gdLst/>
          <a:ahLst/>
          <a:cxnLst/>
          <a:rect l="0" t="0" r="0" b="0"/>
          <a:pathLst>
            <a:path>
              <a:moveTo>
                <a:pt x="138764" y="0"/>
              </a:moveTo>
              <a:lnTo>
                <a:pt x="138764" y="312366"/>
              </a:lnTo>
              <a:lnTo>
                <a:pt x="0" y="312366"/>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6F63F19-E8FA-485D-9A52-77EF8BBB0B91}">
      <dsp:nvSpPr>
        <dsp:cNvPr id="0" name=""/>
        <dsp:cNvSpPr/>
      </dsp:nvSpPr>
      <dsp:spPr>
        <a:xfrm>
          <a:off x="986081" y="168811"/>
          <a:ext cx="3553013" cy="137694"/>
        </a:xfrm>
        <a:custGeom>
          <a:avLst/>
          <a:gdLst/>
          <a:ahLst/>
          <a:cxnLst/>
          <a:rect l="0" t="0" r="0" b="0"/>
          <a:pathLst>
            <a:path>
              <a:moveTo>
                <a:pt x="3553013" y="0"/>
              </a:moveTo>
              <a:lnTo>
                <a:pt x="3553013" y="102513"/>
              </a:lnTo>
              <a:lnTo>
                <a:pt x="0" y="102513"/>
              </a:lnTo>
              <a:lnTo>
                <a:pt x="0" y="137694"/>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C4184DF-9490-4D96-B940-FA89FFDEB368}">
      <dsp:nvSpPr>
        <dsp:cNvPr id="0" name=""/>
        <dsp:cNvSpPr/>
      </dsp:nvSpPr>
      <dsp:spPr>
        <a:xfrm>
          <a:off x="3779730" y="1209"/>
          <a:ext cx="1518728" cy="167602"/>
        </a:xfrm>
        <a:prstGeom prst="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bg2"/>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smtClean="0">
              <a:latin typeface="Arial Narrow"/>
              <a:cs typeface="Arial Narrow"/>
            </a:rPr>
            <a:t>Federal Health LRP</a:t>
          </a:r>
          <a:endParaRPr lang="en-US" sz="1000" b="1" kern="1200" dirty="0">
            <a:latin typeface="Arial Narrow"/>
            <a:cs typeface="Arial Narrow"/>
          </a:endParaRPr>
        </a:p>
      </dsp:txBody>
      <dsp:txXfrm>
        <a:off x="3779730" y="1209"/>
        <a:ext cx="1518728" cy="167602"/>
      </dsp:txXfrm>
    </dsp:sp>
    <dsp:sp modelId="{2C162E80-E9A5-4366-A7D8-D56FF927E9A2}">
      <dsp:nvSpPr>
        <dsp:cNvPr id="0" name=""/>
        <dsp:cNvSpPr/>
      </dsp:nvSpPr>
      <dsp:spPr>
        <a:xfrm>
          <a:off x="482260" y="306506"/>
          <a:ext cx="1007641" cy="241772"/>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latin typeface="Arial Narrow"/>
              <a:cs typeface="Arial Narrow"/>
            </a:rPr>
            <a:t> IT security </a:t>
          </a:r>
          <a:endParaRPr lang="en-US" sz="800" kern="1200" dirty="0">
            <a:latin typeface="Arial Narrow"/>
            <a:cs typeface="Arial Narrow"/>
          </a:endParaRPr>
        </a:p>
      </dsp:txBody>
      <dsp:txXfrm>
        <a:off x="482260" y="306506"/>
        <a:ext cx="1007641" cy="241772"/>
      </dsp:txXfrm>
    </dsp:sp>
    <dsp:sp modelId="{2BA97EE0-24B7-48DB-8972-4E633B9841FF}">
      <dsp:nvSpPr>
        <dsp:cNvPr id="0" name=""/>
        <dsp:cNvSpPr/>
      </dsp:nvSpPr>
      <dsp:spPr>
        <a:xfrm>
          <a:off x="351260" y="642056"/>
          <a:ext cx="496056" cy="4371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E-Government Act of 2002</a:t>
          </a:r>
          <a:endParaRPr lang="en-US" sz="500" kern="1200" dirty="0">
            <a:latin typeface="Arial Narrow"/>
            <a:cs typeface="Arial Narrow"/>
          </a:endParaRPr>
        </a:p>
      </dsp:txBody>
      <dsp:txXfrm>
        <a:off x="351260" y="642056"/>
        <a:ext cx="496056" cy="437177"/>
      </dsp:txXfrm>
    </dsp:sp>
    <dsp:sp modelId="{53B80535-742E-4C1E-974A-7889283A4513}">
      <dsp:nvSpPr>
        <dsp:cNvPr id="0" name=""/>
        <dsp:cNvSpPr/>
      </dsp:nvSpPr>
      <dsp:spPr>
        <a:xfrm>
          <a:off x="1033477" y="642056"/>
          <a:ext cx="456426" cy="4406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Federal Information Security</a:t>
          </a:r>
          <a:br>
            <a:rPr lang="en-US" sz="500" kern="1200" dirty="0" smtClean="0">
              <a:latin typeface="Arial Narrow"/>
              <a:cs typeface="Arial Narrow"/>
            </a:rPr>
          </a:br>
          <a:r>
            <a:rPr lang="en-US" sz="500" kern="1200" dirty="0" smtClean="0">
              <a:latin typeface="Arial Narrow"/>
              <a:cs typeface="Arial Narrow"/>
            </a:rPr>
            <a:t>Management</a:t>
          </a:r>
          <a:br>
            <a:rPr lang="en-US" sz="500" kern="1200" dirty="0" smtClean="0">
              <a:latin typeface="Arial Narrow"/>
              <a:cs typeface="Arial Narrow"/>
            </a:rPr>
          </a:br>
          <a:r>
            <a:rPr lang="en-US" sz="500" kern="1200" dirty="0" smtClean="0">
              <a:latin typeface="Arial Narrow"/>
              <a:cs typeface="Arial Narrow"/>
            </a:rPr>
            <a:t>Act of 2002 </a:t>
          </a:r>
          <a:br>
            <a:rPr lang="en-US" sz="500" kern="1200" dirty="0" smtClean="0">
              <a:latin typeface="Arial Narrow"/>
              <a:cs typeface="Arial Narrow"/>
            </a:rPr>
          </a:br>
          <a:r>
            <a:rPr lang="en-US" sz="500" kern="1200" dirty="0" smtClean="0">
              <a:latin typeface="Arial Narrow"/>
              <a:cs typeface="Arial Narrow"/>
            </a:rPr>
            <a:t>FISMA)</a:t>
          </a:r>
          <a:endParaRPr lang="en-US" sz="500" kern="1200" dirty="0">
            <a:latin typeface="Arial Narrow"/>
            <a:cs typeface="Arial Narrow"/>
          </a:endParaRPr>
        </a:p>
      </dsp:txBody>
      <dsp:txXfrm>
        <a:off x="1033477" y="642056"/>
        <a:ext cx="456426" cy="440670"/>
      </dsp:txXfrm>
    </dsp:sp>
    <dsp:sp modelId="{F1C69232-30EA-41F9-8931-532B0DF7BC02}">
      <dsp:nvSpPr>
        <dsp:cNvPr id="0" name=""/>
        <dsp:cNvSpPr/>
      </dsp:nvSpPr>
      <dsp:spPr>
        <a:xfrm>
          <a:off x="351260" y="1153087"/>
          <a:ext cx="496056" cy="4371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Health Insurance Portability and Accountability Act</a:t>
          </a:r>
          <a:br>
            <a:rPr lang="en-US" sz="500" kern="1200" dirty="0" smtClean="0">
              <a:latin typeface="Arial Narrow"/>
              <a:cs typeface="Arial Narrow"/>
            </a:rPr>
          </a:br>
          <a:r>
            <a:rPr lang="en-US" sz="500" kern="1200" dirty="0" smtClean="0">
              <a:latin typeface="Arial Narrow"/>
              <a:cs typeface="Arial Narrow"/>
            </a:rPr>
            <a:t>(HIPAA)</a:t>
          </a:r>
          <a:endParaRPr lang="en-US" sz="500" kern="1200" dirty="0">
            <a:latin typeface="Arial Narrow"/>
            <a:cs typeface="Arial Narrow"/>
          </a:endParaRPr>
        </a:p>
      </dsp:txBody>
      <dsp:txXfrm>
        <a:off x="351260" y="1153087"/>
        <a:ext cx="496056" cy="437177"/>
      </dsp:txXfrm>
    </dsp:sp>
    <dsp:sp modelId="{E93ECC1B-5290-46CE-83F8-D957228C7951}">
      <dsp:nvSpPr>
        <dsp:cNvPr id="0" name=""/>
        <dsp:cNvSpPr/>
      </dsp:nvSpPr>
      <dsp:spPr>
        <a:xfrm>
          <a:off x="1033477" y="1153087"/>
          <a:ext cx="456426" cy="4406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Homeland Security Presidential Directive-12</a:t>
          </a:r>
          <a:br>
            <a:rPr lang="en-US" sz="500" kern="1200" dirty="0" smtClean="0">
              <a:latin typeface="Arial Narrow"/>
              <a:cs typeface="Arial Narrow"/>
            </a:rPr>
          </a:br>
          <a:r>
            <a:rPr lang="en-US" sz="500" kern="1200" dirty="0" smtClean="0">
              <a:latin typeface="Arial Narrow"/>
              <a:cs typeface="Arial Narrow"/>
            </a:rPr>
            <a:t>(HSPD-12)</a:t>
          </a:r>
          <a:endParaRPr lang="en-US" sz="500" kern="1200" dirty="0">
            <a:latin typeface="Arial Narrow"/>
            <a:cs typeface="Arial Narrow"/>
          </a:endParaRPr>
        </a:p>
      </dsp:txBody>
      <dsp:txXfrm>
        <a:off x="1033477" y="1153087"/>
        <a:ext cx="456426" cy="440670"/>
      </dsp:txXfrm>
    </dsp:sp>
    <dsp:sp modelId="{CF87B632-7FFC-4D2E-9B0B-CE759AE9A1A5}">
      <dsp:nvSpPr>
        <dsp:cNvPr id="0" name=""/>
        <dsp:cNvSpPr/>
      </dsp:nvSpPr>
      <dsp:spPr>
        <a:xfrm>
          <a:off x="351260" y="1664118"/>
          <a:ext cx="496056" cy="4371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Homeland Security Presidential</a:t>
          </a:r>
          <a:br>
            <a:rPr lang="en-US" sz="500" kern="1200" dirty="0" smtClean="0">
              <a:latin typeface="Arial Narrow"/>
              <a:cs typeface="Arial Narrow"/>
            </a:rPr>
          </a:br>
          <a:r>
            <a:rPr lang="en-US" sz="500" kern="1200" dirty="0" smtClean="0">
              <a:latin typeface="Arial Narrow"/>
              <a:cs typeface="Arial Narrow"/>
            </a:rPr>
            <a:t>Directive-7</a:t>
          </a:r>
          <a:br>
            <a:rPr lang="en-US" sz="500" kern="1200" dirty="0" smtClean="0">
              <a:latin typeface="Arial Narrow"/>
              <a:cs typeface="Arial Narrow"/>
            </a:rPr>
          </a:br>
          <a:r>
            <a:rPr lang="en-US" sz="500" kern="1200" dirty="0" smtClean="0">
              <a:latin typeface="Arial Narrow"/>
              <a:cs typeface="Arial Narrow"/>
            </a:rPr>
            <a:t>(HSPD-7)</a:t>
          </a:r>
          <a:endParaRPr lang="en-US" sz="500" kern="1200" dirty="0">
            <a:latin typeface="Arial Narrow"/>
            <a:cs typeface="Arial Narrow"/>
          </a:endParaRPr>
        </a:p>
      </dsp:txBody>
      <dsp:txXfrm>
        <a:off x="351260" y="1664118"/>
        <a:ext cx="496056" cy="437177"/>
      </dsp:txXfrm>
    </dsp:sp>
    <dsp:sp modelId="{7FFB39FE-E631-4E21-9F5B-AA76D21E4EBC}">
      <dsp:nvSpPr>
        <dsp:cNvPr id="0" name=""/>
        <dsp:cNvSpPr/>
      </dsp:nvSpPr>
      <dsp:spPr>
        <a:xfrm>
          <a:off x="1033477" y="1664118"/>
          <a:ext cx="456426" cy="4406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OMB Circular A-11</a:t>
          </a:r>
          <a:endParaRPr lang="en-US" sz="500" kern="1200" dirty="0">
            <a:latin typeface="Arial Narrow"/>
            <a:cs typeface="Arial Narrow"/>
          </a:endParaRPr>
        </a:p>
      </dsp:txBody>
      <dsp:txXfrm>
        <a:off x="1033477" y="1664118"/>
        <a:ext cx="456426" cy="440670"/>
      </dsp:txXfrm>
    </dsp:sp>
    <dsp:sp modelId="{755053C7-59AF-4A9F-BF29-99BBB30FAE24}">
      <dsp:nvSpPr>
        <dsp:cNvPr id="0" name=""/>
        <dsp:cNvSpPr/>
      </dsp:nvSpPr>
      <dsp:spPr>
        <a:xfrm>
          <a:off x="351260" y="2175149"/>
          <a:ext cx="496056" cy="4371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OMB Circular A-130: Management of</a:t>
          </a:r>
          <a:br>
            <a:rPr lang="en-US" sz="500" kern="1200" dirty="0" smtClean="0">
              <a:latin typeface="Arial Narrow"/>
              <a:cs typeface="Arial Narrow"/>
            </a:rPr>
          </a:br>
          <a:r>
            <a:rPr lang="en-US" sz="500" kern="1200" dirty="0" smtClean="0">
              <a:latin typeface="Arial Narrow"/>
              <a:cs typeface="Arial Narrow"/>
            </a:rPr>
            <a:t>Federal Information Resources</a:t>
          </a:r>
          <a:endParaRPr lang="en-US" sz="500" kern="1200" dirty="0">
            <a:latin typeface="Arial Narrow"/>
            <a:cs typeface="Arial Narrow"/>
          </a:endParaRPr>
        </a:p>
      </dsp:txBody>
      <dsp:txXfrm>
        <a:off x="351260" y="2175149"/>
        <a:ext cx="496056" cy="437177"/>
      </dsp:txXfrm>
    </dsp:sp>
    <dsp:sp modelId="{FA5ED5CF-532A-4CE3-97DD-B26EEBD6383A}">
      <dsp:nvSpPr>
        <dsp:cNvPr id="0" name=""/>
        <dsp:cNvSpPr/>
      </dsp:nvSpPr>
      <dsp:spPr>
        <a:xfrm>
          <a:off x="4518686" y="303123"/>
          <a:ext cx="703640" cy="226380"/>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latin typeface="Arial Narrow"/>
              <a:cs typeface="Arial Narrow"/>
            </a:rPr>
            <a:t>Privacy</a:t>
          </a:r>
          <a:endParaRPr lang="en-US" sz="800" kern="1200" dirty="0">
            <a:latin typeface="Arial Narrow"/>
            <a:cs typeface="Arial Narrow"/>
          </a:endParaRPr>
        </a:p>
      </dsp:txBody>
      <dsp:txXfrm>
        <a:off x="4518686" y="303123"/>
        <a:ext cx="703640" cy="226380"/>
      </dsp:txXfrm>
    </dsp:sp>
    <dsp:sp modelId="{750B14D4-6201-44DD-90B7-1A542D82CFBB}">
      <dsp:nvSpPr>
        <dsp:cNvPr id="0" name=""/>
        <dsp:cNvSpPr/>
      </dsp:nvSpPr>
      <dsp:spPr>
        <a:xfrm>
          <a:off x="3115010" y="626005"/>
          <a:ext cx="335050" cy="167525"/>
        </a:xfrm>
        <a:prstGeom prst="rect">
          <a:avLst/>
        </a:prstGeom>
        <a:solidFill>
          <a:schemeClr val="accent2"/>
        </a:soli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solidFill>
                <a:srgbClr val="FFFFFF"/>
              </a:solidFill>
              <a:latin typeface="Arial Narrow"/>
              <a:cs typeface="Arial Narrow"/>
            </a:rPr>
            <a:t>Federal Law</a:t>
          </a:r>
          <a:endParaRPr lang="en-US" sz="700" kern="1200" dirty="0">
            <a:solidFill>
              <a:srgbClr val="FFFFFF"/>
            </a:solidFill>
            <a:latin typeface="Arial Narrow"/>
            <a:cs typeface="Arial Narrow"/>
          </a:endParaRPr>
        </a:p>
      </dsp:txBody>
      <dsp:txXfrm>
        <a:off x="3115010" y="626005"/>
        <a:ext cx="335050" cy="167525"/>
      </dsp:txXfrm>
    </dsp:sp>
    <dsp:sp modelId="{680A5B25-A937-4C61-AA64-7B71EDEF1928}">
      <dsp:nvSpPr>
        <dsp:cNvPr id="0" name=""/>
        <dsp:cNvSpPr/>
      </dsp:nvSpPr>
      <dsp:spPr>
        <a:xfrm>
          <a:off x="1897422" y="871852"/>
          <a:ext cx="498629" cy="25288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kern="1200" dirty="0" smtClean="0">
              <a:latin typeface="Arial Narrow"/>
              <a:cs typeface="Arial Narrow"/>
            </a:rPr>
            <a:t>42 CFR Part2 Consent Requirements for Disclosure</a:t>
          </a:r>
          <a:endParaRPr lang="en-US" sz="500" b="0" kern="1200" dirty="0">
            <a:latin typeface="Arial Narrow"/>
            <a:cs typeface="Arial Narrow"/>
          </a:endParaRPr>
        </a:p>
      </dsp:txBody>
      <dsp:txXfrm>
        <a:off x="1897422" y="871852"/>
        <a:ext cx="498629" cy="252884"/>
      </dsp:txXfrm>
    </dsp:sp>
    <dsp:sp modelId="{E8F68993-1AB3-4A07-A0D3-72ABB57509CA}">
      <dsp:nvSpPr>
        <dsp:cNvPr id="0" name=""/>
        <dsp:cNvSpPr/>
      </dsp:nvSpPr>
      <dsp:spPr>
        <a:xfrm>
          <a:off x="1718318" y="1195144"/>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chemeClr val="accent1"/>
              </a:solidFill>
              <a:latin typeface="Arial Narrow"/>
              <a:cs typeface="Arial Narrow"/>
            </a:rPr>
            <a:t>Alcohol abuse</a:t>
          </a:r>
          <a:endParaRPr lang="en-US" sz="500" kern="1200" dirty="0">
            <a:solidFill>
              <a:schemeClr val="accent1"/>
            </a:solidFill>
            <a:latin typeface="Arial Narrow"/>
            <a:cs typeface="Arial Narrow"/>
          </a:endParaRPr>
        </a:p>
      </dsp:txBody>
      <dsp:txXfrm>
        <a:off x="1718318" y="1195144"/>
        <a:ext cx="335050" cy="167525"/>
      </dsp:txXfrm>
    </dsp:sp>
    <dsp:sp modelId="{DC3DC789-4977-43A1-A6C8-5068B610A6D7}">
      <dsp:nvSpPr>
        <dsp:cNvPr id="0" name=""/>
        <dsp:cNvSpPr/>
      </dsp:nvSpPr>
      <dsp:spPr>
        <a:xfrm>
          <a:off x="2218220" y="1187136"/>
          <a:ext cx="430995" cy="178982"/>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chemeClr val="accent1"/>
              </a:solidFill>
              <a:latin typeface="Arial Narrow"/>
              <a:cs typeface="Arial Narrow"/>
            </a:rPr>
            <a:t>Alcoholism</a:t>
          </a:r>
          <a:endParaRPr lang="en-US" sz="500" kern="1200" dirty="0">
            <a:solidFill>
              <a:schemeClr val="accent1"/>
            </a:solidFill>
            <a:latin typeface="Arial Narrow"/>
            <a:cs typeface="Arial Narrow"/>
          </a:endParaRPr>
        </a:p>
      </dsp:txBody>
      <dsp:txXfrm>
        <a:off x="2218220" y="1187136"/>
        <a:ext cx="430995" cy="178982"/>
      </dsp:txXfrm>
    </dsp:sp>
    <dsp:sp modelId="{A6BCC45E-7C72-42A3-AAB7-4D1E25E6C509}">
      <dsp:nvSpPr>
        <dsp:cNvPr id="0" name=""/>
        <dsp:cNvSpPr/>
      </dsp:nvSpPr>
      <dsp:spPr>
        <a:xfrm>
          <a:off x="1711127" y="1435736"/>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chemeClr val="accent1"/>
              </a:solidFill>
              <a:latin typeface="Arial Narrow"/>
              <a:cs typeface="Arial Narrow"/>
            </a:rPr>
            <a:t>Drug abuse</a:t>
          </a:r>
          <a:endParaRPr lang="en-US" sz="500" kern="1200" dirty="0">
            <a:solidFill>
              <a:schemeClr val="accent1"/>
            </a:solidFill>
            <a:latin typeface="Arial Narrow"/>
            <a:cs typeface="Arial Narrow"/>
          </a:endParaRPr>
        </a:p>
      </dsp:txBody>
      <dsp:txXfrm>
        <a:off x="1711127" y="1435736"/>
        <a:ext cx="335050" cy="167525"/>
      </dsp:txXfrm>
    </dsp:sp>
    <dsp:sp modelId="{AD686A69-3F8E-4FBF-B1B8-0A214714B0BC}">
      <dsp:nvSpPr>
        <dsp:cNvPr id="0" name=""/>
        <dsp:cNvSpPr/>
      </dsp:nvSpPr>
      <dsp:spPr>
        <a:xfrm>
          <a:off x="2218220" y="1428472"/>
          <a:ext cx="430995" cy="178982"/>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chemeClr val="accent1"/>
              </a:solidFill>
              <a:latin typeface="Arial Narrow"/>
              <a:cs typeface="Arial Narrow"/>
            </a:rPr>
            <a:t>Grant </a:t>
          </a:r>
          <a:br>
            <a:rPr lang="en-US" sz="500" kern="1200" dirty="0" smtClean="0">
              <a:solidFill>
                <a:schemeClr val="accent1"/>
              </a:solidFill>
              <a:latin typeface="Arial Narrow"/>
              <a:cs typeface="Arial Narrow"/>
            </a:rPr>
          </a:br>
          <a:r>
            <a:rPr lang="en-US" sz="500" kern="1200" dirty="0" err="1" smtClean="0">
              <a:solidFill>
                <a:schemeClr val="accent1"/>
              </a:solidFill>
              <a:latin typeface="Arial Narrow"/>
              <a:cs typeface="Arial Narrow"/>
            </a:rPr>
            <a:t>rograms</a:t>
          </a:r>
          <a:r>
            <a:rPr lang="en-US" sz="500" kern="1200" dirty="0" smtClean="0">
              <a:solidFill>
                <a:schemeClr val="accent1"/>
              </a:solidFill>
              <a:latin typeface="Arial Narrow"/>
              <a:cs typeface="Arial Narrow"/>
            </a:rPr>
            <a:t>-health</a:t>
          </a:r>
          <a:endParaRPr lang="en-US" sz="500" kern="1200" dirty="0">
            <a:solidFill>
              <a:schemeClr val="accent1"/>
            </a:solidFill>
            <a:latin typeface="Arial Narrow"/>
            <a:cs typeface="Arial Narrow"/>
          </a:endParaRPr>
        </a:p>
      </dsp:txBody>
      <dsp:txXfrm>
        <a:off x="2218220" y="1428472"/>
        <a:ext cx="430995" cy="178982"/>
      </dsp:txXfrm>
    </dsp:sp>
    <dsp:sp modelId="{5C5CD5B1-BD46-4E35-8EC9-6A67A518FE93}">
      <dsp:nvSpPr>
        <dsp:cNvPr id="0" name=""/>
        <dsp:cNvSpPr/>
      </dsp:nvSpPr>
      <dsp:spPr>
        <a:xfrm>
          <a:off x="1718318" y="1685822"/>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chemeClr val="accent1"/>
              </a:solidFill>
              <a:latin typeface="Arial Narrow"/>
              <a:cs typeface="Arial Narrow"/>
            </a:rPr>
            <a:t>Health records</a:t>
          </a:r>
          <a:endParaRPr lang="en-US" sz="500" kern="1200" dirty="0">
            <a:solidFill>
              <a:schemeClr val="accent1"/>
            </a:solidFill>
            <a:latin typeface="Arial Narrow"/>
            <a:cs typeface="Arial Narrow"/>
          </a:endParaRPr>
        </a:p>
      </dsp:txBody>
      <dsp:txXfrm>
        <a:off x="1718318" y="1685822"/>
        <a:ext cx="335050" cy="167525"/>
      </dsp:txXfrm>
    </dsp:sp>
    <dsp:sp modelId="{0B69047D-A757-48A3-B40C-756572E95038}">
      <dsp:nvSpPr>
        <dsp:cNvPr id="0" name=""/>
        <dsp:cNvSpPr/>
      </dsp:nvSpPr>
      <dsp:spPr>
        <a:xfrm>
          <a:off x="2224385" y="1682129"/>
          <a:ext cx="430995" cy="178982"/>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chemeClr val="accent1"/>
              </a:solidFill>
              <a:latin typeface="Arial Narrow"/>
              <a:cs typeface="Arial Narrow"/>
            </a:rPr>
            <a:t>Privacy Reporting and record keeping requirements</a:t>
          </a:r>
          <a:endParaRPr lang="en-US" sz="500" kern="1200" dirty="0">
            <a:solidFill>
              <a:schemeClr val="accent1"/>
            </a:solidFill>
            <a:latin typeface="Arial Narrow"/>
            <a:cs typeface="Arial Narrow"/>
          </a:endParaRPr>
        </a:p>
      </dsp:txBody>
      <dsp:txXfrm>
        <a:off x="2224385" y="1682129"/>
        <a:ext cx="430995" cy="178982"/>
      </dsp:txXfrm>
    </dsp:sp>
    <dsp:sp modelId="{6E23E89C-6ACA-4AFA-BC76-6A3B1F30F242}">
      <dsp:nvSpPr>
        <dsp:cNvPr id="0" name=""/>
        <dsp:cNvSpPr/>
      </dsp:nvSpPr>
      <dsp:spPr>
        <a:xfrm>
          <a:off x="3317716" y="863891"/>
          <a:ext cx="435592" cy="27812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kern="1200" dirty="0" smtClean="0">
              <a:latin typeface="Arial Narrow"/>
              <a:cs typeface="Arial Narrow"/>
            </a:rPr>
            <a:t>42 U.S.C</a:t>
          </a:r>
          <a:br>
            <a:rPr lang="en-US" sz="500" b="0" kern="1200" dirty="0" smtClean="0">
              <a:latin typeface="Arial Narrow"/>
              <a:cs typeface="Arial Narrow"/>
            </a:rPr>
          </a:br>
          <a:r>
            <a:rPr lang="en-US" sz="500" b="0" kern="1200" dirty="0" smtClean="0">
              <a:latin typeface="Arial Narrow"/>
              <a:cs typeface="Arial Narrow"/>
            </a:rPr>
            <a:t> The Public Health</a:t>
          </a:r>
          <a:br>
            <a:rPr lang="en-US" sz="500" b="0" kern="1200" dirty="0" smtClean="0">
              <a:latin typeface="Arial Narrow"/>
              <a:cs typeface="Arial Narrow"/>
            </a:rPr>
          </a:br>
          <a:r>
            <a:rPr lang="en-US" sz="500" b="0" kern="1200" dirty="0" smtClean="0">
              <a:latin typeface="Arial Narrow"/>
              <a:cs typeface="Arial Narrow"/>
            </a:rPr>
            <a:t>and Welfare</a:t>
          </a:r>
          <a:endParaRPr lang="en-US" sz="500" b="0" kern="1200" dirty="0">
            <a:latin typeface="Arial Narrow"/>
            <a:cs typeface="Arial Narrow"/>
          </a:endParaRPr>
        </a:p>
      </dsp:txBody>
      <dsp:txXfrm>
        <a:off x="3317716" y="863891"/>
        <a:ext cx="435592" cy="278123"/>
      </dsp:txXfrm>
    </dsp:sp>
    <dsp:sp modelId="{BBD74B4A-6FB9-42D7-81C5-985E8F61226F}">
      <dsp:nvSpPr>
        <dsp:cNvPr id="0" name=""/>
        <dsp:cNvSpPr/>
      </dsp:nvSpPr>
      <dsp:spPr>
        <a:xfrm>
          <a:off x="2053181" y="1935166"/>
          <a:ext cx="335050" cy="1675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HIPAA</a:t>
          </a:r>
          <a:endParaRPr lang="en-US" sz="500" kern="1200" dirty="0">
            <a:latin typeface="Arial Narrow"/>
            <a:cs typeface="Arial Narrow"/>
          </a:endParaRPr>
        </a:p>
      </dsp:txBody>
      <dsp:txXfrm>
        <a:off x="2053181" y="1935166"/>
        <a:ext cx="335050" cy="167525"/>
      </dsp:txXfrm>
    </dsp:sp>
    <dsp:sp modelId="{62BE2C7D-F2E3-4F59-AB51-84CC93079662}">
      <dsp:nvSpPr>
        <dsp:cNvPr id="0" name=""/>
        <dsp:cNvSpPr/>
      </dsp:nvSpPr>
      <dsp:spPr>
        <a:xfrm>
          <a:off x="1850475" y="2173052"/>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Omnibus Rule</a:t>
          </a:r>
          <a:endParaRPr lang="en-US" sz="500" kern="1200" dirty="0">
            <a:solidFill>
              <a:srgbClr val="013F80"/>
            </a:solidFill>
            <a:latin typeface="Arial Narrow"/>
            <a:cs typeface="Arial Narrow"/>
          </a:endParaRPr>
        </a:p>
      </dsp:txBody>
      <dsp:txXfrm>
        <a:off x="1850475" y="2173052"/>
        <a:ext cx="335050" cy="167525"/>
      </dsp:txXfrm>
    </dsp:sp>
    <dsp:sp modelId="{327F9DBA-52FA-4B1B-9F03-C157A3DE81F1}">
      <dsp:nvSpPr>
        <dsp:cNvPr id="0" name=""/>
        <dsp:cNvSpPr/>
      </dsp:nvSpPr>
      <dsp:spPr>
        <a:xfrm>
          <a:off x="2255886" y="2173052"/>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HIPAA Privacy Rule</a:t>
          </a:r>
          <a:endParaRPr lang="en-US" sz="500" kern="1200" dirty="0">
            <a:solidFill>
              <a:srgbClr val="013F80"/>
            </a:solidFill>
            <a:latin typeface="Arial Narrow"/>
            <a:cs typeface="Arial Narrow"/>
          </a:endParaRPr>
        </a:p>
      </dsp:txBody>
      <dsp:txXfrm>
        <a:off x="2255886" y="2173052"/>
        <a:ext cx="335050" cy="167525"/>
      </dsp:txXfrm>
    </dsp:sp>
    <dsp:sp modelId="{142643AD-3C82-4965-8517-73860C3B8A9D}">
      <dsp:nvSpPr>
        <dsp:cNvPr id="0" name=""/>
        <dsp:cNvSpPr/>
      </dsp:nvSpPr>
      <dsp:spPr>
        <a:xfrm>
          <a:off x="1850475" y="2410938"/>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Electronic HIE in a Networked Environment</a:t>
          </a:r>
          <a:endParaRPr lang="en-US" sz="500" kern="1200" dirty="0">
            <a:solidFill>
              <a:srgbClr val="013F80"/>
            </a:solidFill>
            <a:latin typeface="Arial Narrow"/>
            <a:cs typeface="Arial Narrow"/>
          </a:endParaRPr>
        </a:p>
      </dsp:txBody>
      <dsp:txXfrm>
        <a:off x="1850475" y="2410938"/>
        <a:ext cx="335050" cy="167525"/>
      </dsp:txXfrm>
    </dsp:sp>
    <dsp:sp modelId="{76125AAA-2C4C-4D8D-BEAD-58392B9A25C0}">
      <dsp:nvSpPr>
        <dsp:cNvPr id="0" name=""/>
        <dsp:cNvSpPr/>
      </dsp:nvSpPr>
      <dsp:spPr>
        <a:xfrm>
          <a:off x="2255886" y="2410938"/>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Openness and Transparency Principle</a:t>
          </a:r>
          <a:endParaRPr lang="en-US" sz="500" kern="1200" dirty="0">
            <a:solidFill>
              <a:srgbClr val="013F80"/>
            </a:solidFill>
            <a:latin typeface="Arial Narrow"/>
            <a:cs typeface="Arial Narrow"/>
          </a:endParaRPr>
        </a:p>
      </dsp:txBody>
      <dsp:txXfrm>
        <a:off x="2255886" y="2410938"/>
        <a:ext cx="335050" cy="167525"/>
      </dsp:txXfrm>
    </dsp:sp>
    <dsp:sp modelId="{7AEB5F79-629B-4841-BAB9-B7BDB2B667FE}">
      <dsp:nvSpPr>
        <dsp:cNvPr id="0" name=""/>
        <dsp:cNvSpPr/>
      </dsp:nvSpPr>
      <dsp:spPr>
        <a:xfrm>
          <a:off x="1850475" y="2648824"/>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HIPAA notice of privacy practices</a:t>
          </a:r>
          <a:endParaRPr lang="en-US" sz="500" kern="1200" dirty="0">
            <a:solidFill>
              <a:srgbClr val="013F80"/>
            </a:solidFill>
            <a:latin typeface="Arial Narrow"/>
            <a:cs typeface="Arial Narrow"/>
          </a:endParaRPr>
        </a:p>
      </dsp:txBody>
      <dsp:txXfrm>
        <a:off x="1850475" y="2648824"/>
        <a:ext cx="335050" cy="167525"/>
      </dsp:txXfrm>
    </dsp:sp>
    <dsp:sp modelId="{BF656F8E-79A8-49EC-83CA-44FE3888B30B}">
      <dsp:nvSpPr>
        <dsp:cNvPr id="0" name=""/>
        <dsp:cNvSpPr/>
      </dsp:nvSpPr>
      <dsp:spPr>
        <a:xfrm>
          <a:off x="2255886" y="2648824"/>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HIPAA psychotherapy notes</a:t>
          </a:r>
          <a:endParaRPr lang="en-US" sz="500" kern="1200" dirty="0">
            <a:solidFill>
              <a:srgbClr val="013F80"/>
            </a:solidFill>
            <a:latin typeface="Arial Narrow"/>
            <a:cs typeface="Arial Narrow"/>
          </a:endParaRPr>
        </a:p>
      </dsp:txBody>
      <dsp:txXfrm>
        <a:off x="2255886" y="2648824"/>
        <a:ext cx="335050" cy="167525"/>
      </dsp:txXfrm>
    </dsp:sp>
    <dsp:sp modelId="{44236E41-4BE4-4C72-AAD7-8E1E294895D1}">
      <dsp:nvSpPr>
        <dsp:cNvPr id="0" name=""/>
        <dsp:cNvSpPr/>
      </dsp:nvSpPr>
      <dsp:spPr>
        <a:xfrm>
          <a:off x="1850475" y="2886710"/>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Mental Health and Substance Abuse</a:t>
          </a:r>
          <a:endParaRPr lang="en-US" sz="500" kern="1200" dirty="0">
            <a:solidFill>
              <a:srgbClr val="013F80"/>
            </a:solidFill>
            <a:latin typeface="Arial Narrow"/>
            <a:cs typeface="Arial Narrow"/>
          </a:endParaRPr>
        </a:p>
      </dsp:txBody>
      <dsp:txXfrm>
        <a:off x="1850475" y="2886710"/>
        <a:ext cx="335050" cy="167525"/>
      </dsp:txXfrm>
    </dsp:sp>
    <dsp:sp modelId="{8811E4A5-D974-4BF5-BF92-19148DDBC395}">
      <dsp:nvSpPr>
        <dsp:cNvPr id="0" name=""/>
        <dsp:cNvSpPr/>
      </dsp:nvSpPr>
      <dsp:spPr>
        <a:xfrm>
          <a:off x="2255886" y="2886710"/>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Jurisdictional Authority</a:t>
          </a:r>
          <a:endParaRPr lang="en-US" sz="500" kern="1200" dirty="0">
            <a:solidFill>
              <a:srgbClr val="013F80"/>
            </a:solidFill>
            <a:latin typeface="Arial Narrow"/>
            <a:cs typeface="Arial Narrow"/>
          </a:endParaRPr>
        </a:p>
      </dsp:txBody>
      <dsp:txXfrm>
        <a:off x="2255886" y="2886710"/>
        <a:ext cx="335050" cy="167525"/>
      </dsp:txXfrm>
    </dsp:sp>
    <dsp:sp modelId="{E96A339B-6847-4BEE-933A-25856304C988}">
      <dsp:nvSpPr>
        <dsp:cNvPr id="0" name=""/>
        <dsp:cNvSpPr/>
      </dsp:nvSpPr>
      <dsp:spPr>
        <a:xfrm>
          <a:off x="3520422" y="1935166"/>
          <a:ext cx="335050" cy="1675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Title 38 Part 1</a:t>
          </a:r>
          <a:endParaRPr lang="en-US" sz="500" kern="1200" dirty="0">
            <a:latin typeface="Arial Narrow"/>
            <a:cs typeface="Arial Narrow"/>
          </a:endParaRPr>
        </a:p>
      </dsp:txBody>
      <dsp:txXfrm>
        <a:off x="3520422" y="1935166"/>
        <a:ext cx="335050" cy="167525"/>
      </dsp:txXfrm>
    </dsp:sp>
    <dsp:sp modelId="{4CB1BDE4-C46B-4286-8F53-78D0A7C3BFF9}">
      <dsp:nvSpPr>
        <dsp:cNvPr id="0" name=""/>
        <dsp:cNvSpPr/>
      </dsp:nvSpPr>
      <dsp:spPr>
        <a:xfrm>
          <a:off x="3317716" y="2173052"/>
          <a:ext cx="335050" cy="380108"/>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Veterans Omnibus Health Care Act of 1976 (38 U.S.C. §§ 7331 through 7334)</a:t>
          </a:r>
          <a:endParaRPr lang="en-US" sz="500" kern="1200" dirty="0">
            <a:solidFill>
              <a:srgbClr val="013F80"/>
            </a:solidFill>
            <a:latin typeface="Arial Narrow"/>
            <a:cs typeface="Arial Narrow"/>
          </a:endParaRPr>
        </a:p>
      </dsp:txBody>
      <dsp:txXfrm>
        <a:off x="3317716" y="2173052"/>
        <a:ext cx="335050" cy="380108"/>
      </dsp:txXfrm>
    </dsp:sp>
    <dsp:sp modelId="{A29C0CC6-5B11-4C93-ADA8-91CE7EA62491}">
      <dsp:nvSpPr>
        <dsp:cNvPr id="0" name=""/>
        <dsp:cNvSpPr/>
      </dsp:nvSpPr>
      <dsp:spPr>
        <a:xfrm>
          <a:off x="3734161" y="2280120"/>
          <a:ext cx="572199"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Benefits and Services Act of 1988 (38 U.S.C. § 7332);</a:t>
          </a:r>
          <a:endParaRPr lang="en-US" sz="500" kern="1200" dirty="0">
            <a:solidFill>
              <a:srgbClr val="013F80"/>
            </a:solidFill>
            <a:latin typeface="Arial Narrow"/>
            <a:cs typeface="Arial Narrow"/>
          </a:endParaRPr>
        </a:p>
      </dsp:txBody>
      <dsp:txXfrm>
        <a:off x="3734161" y="2280120"/>
        <a:ext cx="572199" cy="167525"/>
      </dsp:txXfrm>
    </dsp:sp>
    <dsp:sp modelId="{E12D3F3C-429D-44B6-AB9C-770376220D12}">
      <dsp:nvSpPr>
        <dsp:cNvPr id="0" name=""/>
        <dsp:cNvSpPr/>
      </dsp:nvSpPr>
      <dsp:spPr>
        <a:xfrm>
          <a:off x="3317716" y="2623521"/>
          <a:ext cx="335050" cy="380108"/>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Veterans Health Care Expansion Act of 1973 (38 U.S.C. §§ 1751-1754). </a:t>
          </a:r>
          <a:endParaRPr lang="en-US" sz="500" kern="1200" dirty="0">
            <a:solidFill>
              <a:srgbClr val="013F80"/>
            </a:solidFill>
            <a:latin typeface="Arial Narrow"/>
            <a:cs typeface="Arial Narrow"/>
          </a:endParaRPr>
        </a:p>
      </dsp:txBody>
      <dsp:txXfrm>
        <a:off x="3317716" y="2623521"/>
        <a:ext cx="335050" cy="380108"/>
      </dsp:txXfrm>
    </dsp:sp>
    <dsp:sp modelId="{3924A919-024C-4BDE-ADE8-B590686EF9C7}">
      <dsp:nvSpPr>
        <dsp:cNvPr id="0" name=""/>
        <dsp:cNvSpPr/>
      </dsp:nvSpPr>
      <dsp:spPr>
        <a:xfrm>
          <a:off x="2097297" y="3141338"/>
          <a:ext cx="903236" cy="1596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u="none" kern="1200" dirty="0" smtClean="0">
              <a:solidFill>
                <a:schemeClr val="bg1"/>
              </a:solidFill>
              <a:latin typeface="Arial Narrow"/>
              <a:cs typeface="Arial Narrow"/>
            </a:rPr>
            <a:t>45 CFR 164. Security and Privacy</a:t>
          </a:r>
          <a:endParaRPr lang="en-US" sz="500" u="none" kern="1200" dirty="0">
            <a:solidFill>
              <a:schemeClr val="bg1"/>
            </a:solidFill>
            <a:latin typeface="Arial Narrow"/>
            <a:cs typeface="Arial Narrow"/>
          </a:endParaRPr>
        </a:p>
      </dsp:txBody>
      <dsp:txXfrm>
        <a:off x="2097297" y="3141338"/>
        <a:ext cx="903236" cy="159638"/>
      </dsp:txXfrm>
    </dsp:sp>
    <dsp:sp modelId="{0F213D93-2A8B-45A8-876B-0E1B4CC1BC8C}">
      <dsp:nvSpPr>
        <dsp:cNvPr id="0" name=""/>
        <dsp:cNvSpPr/>
      </dsp:nvSpPr>
      <dsp:spPr>
        <a:xfrm>
          <a:off x="1850475" y="3354595"/>
          <a:ext cx="663259" cy="271761"/>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u="none" kern="1200" dirty="0" smtClean="0">
              <a:solidFill>
                <a:srgbClr val="013F80"/>
              </a:solidFill>
              <a:latin typeface="Arial Narrow"/>
              <a:cs typeface="Arial Narrow"/>
            </a:rPr>
            <a:t>Notification In The Case Of Breach Of Unsecured Protected Health Information</a:t>
          </a:r>
          <a:endParaRPr lang="en-US" sz="500" b="0" u="none" kern="1200" dirty="0">
            <a:solidFill>
              <a:srgbClr val="013F80"/>
            </a:solidFill>
            <a:latin typeface="Arial Narrow"/>
            <a:cs typeface="Arial Narrow"/>
          </a:endParaRPr>
        </a:p>
      </dsp:txBody>
      <dsp:txXfrm>
        <a:off x="1850475" y="3354595"/>
        <a:ext cx="663259" cy="271761"/>
      </dsp:txXfrm>
    </dsp:sp>
    <dsp:sp modelId="{4E2A5B05-484E-4645-AFC1-C4540A92FE86}">
      <dsp:nvSpPr>
        <dsp:cNvPr id="0" name=""/>
        <dsp:cNvSpPr/>
      </dsp:nvSpPr>
      <dsp:spPr>
        <a:xfrm>
          <a:off x="2584096" y="3354595"/>
          <a:ext cx="663259" cy="271761"/>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u="none" kern="1200" dirty="0" smtClean="0">
              <a:solidFill>
                <a:srgbClr val="013F80"/>
              </a:solidFill>
              <a:latin typeface="Arial Narrow"/>
              <a:cs typeface="Arial Narrow"/>
            </a:rPr>
            <a:t>Security Standards For The Protection Of Electronic Protected Health Information</a:t>
          </a:r>
          <a:endParaRPr lang="en-US" sz="500" b="0" u="none" kern="1200" dirty="0">
            <a:solidFill>
              <a:srgbClr val="013F80"/>
            </a:solidFill>
            <a:latin typeface="Arial Narrow"/>
            <a:cs typeface="Arial Narrow"/>
          </a:endParaRPr>
        </a:p>
      </dsp:txBody>
      <dsp:txXfrm>
        <a:off x="2584096" y="3354595"/>
        <a:ext cx="663259" cy="271761"/>
      </dsp:txXfrm>
    </dsp:sp>
    <dsp:sp modelId="{64BE944B-7172-40C9-A57E-5B5D996355E4}">
      <dsp:nvSpPr>
        <dsp:cNvPr id="0" name=""/>
        <dsp:cNvSpPr/>
      </dsp:nvSpPr>
      <dsp:spPr>
        <a:xfrm>
          <a:off x="1850475" y="3696717"/>
          <a:ext cx="663259" cy="271761"/>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kern="1200" dirty="0" smtClean="0">
              <a:solidFill>
                <a:srgbClr val="013F80"/>
              </a:solidFill>
              <a:latin typeface="Arial Narrow"/>
              <a:cs typeface="Arial Narrow"/>
            </a:rPr>
            <a:t>Privacy Of Individually Identifiable Health Information</a:t>
          </a:r>
          <a:endParaRPr lang="en-US" sz="500" b="0" u="none" kern="1200" dirty="0">
            <a:solidFill>
              <a:srgbClr val="013F80"/>
            </a:solidFill>
            <a:latin typeface="Arial Narrow"/>
            <a:cs typeface="Arial Narrow"/>
          </a:endParaRPr>
        </a:p>
      </dsp:txBody>
      <dsp:txXfrm>
        <a:off x="1850475" y="3696717"/>
        <a:ext cx="663259" cy="271761"/>
      </dsp:txXfrm>
    </dsp:sp>
    <dsp:sp modelId="{CBCB6878-1FD8-48D2-AA83-658B22ECE46D}">
      <dsp:nvSpPr>
        <dsp:cNvPr id="0" name=""/>
        <dsp:cNvSpPr/>
      </dsp:nvSpPr>
      <dsp:spPr>
        <a:xfrm>
          <a:off x="3427794" y="3108487"/>
          <a:ext cx="366187" cy="2334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Common Rule Regulations</a:t>
          </a:r>
          <a:endParaRPr lang="en-US" sz="500" kern="1200" dirty="0">
            <a:latin typeface="Arial Narrow"/>
            <a:cs typeface="Arial Narrow"/>
          </a:endParaRPr>
        </a:p>
      </dsp:txBody>
      <dsp:txXfrm>
        <a:off x="3427794" y="3108487"/>
        <a:ext cx="366187" cy="233409"/>
      </dsp:txXfrm>
    </dsp:sp>
    <dsp:sp modelId="{0E87A61D-8915-4148-8063-F046943F0E3F}">
      <dsp:nvSpPr>
        <dsp:cNvPr id="0" name=""/>
        <dsp:cNvSpPr/>
      </dsp:nvSpPr>
      <dsp:spPr>
        <a:xfrm>
          <a:off x="2053181" y="4047210"/>
          <a:ext cx="335050" cy="1675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GINA</a:t>
          </a:r>
          <a:endParaRPr lang="en-US" sz="500" kern="1200" dirty="0">
            <a:latin typeface="Arial Narrow"/>
            <a:cs typeface="Arial Narrow"/>
          </a:endParaRPr>
        </a:p>
      </dsp:txBody>
      <dsp:txXfrm>
        <a:off x="2053181" y="4047210"/>
        <a:ext cx="335050" cy="167525"/>
      </dsp:txXfrm>
    </dsp:sp>
    <dsp:sp modelId="{6F0D7ABD-FEC4-4006-B65F-4A70CAF9B5FC}">
      <dsp:nvSpPr>
        <dsp:cNvPr id="0" name=""/>
        <dsp:cNvSpPr/>
      </dsp:nvSpPr>
      <dsp:spPr>
        <a:xfrm>
          <a:off x="2283836" y="4276725"/>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rgbClr val="013F80"/>
              </a:solidFill>
              <a:latin typeface="Arial Narrow"/>
              <a:cs typeface="Arial Narrow"/>
            </a:rPr>
            <a:t>TITLE II</a:t>
          </a:r>
          <a:endParaRPr lang="en-US" sz="500" kern="1200" dirty="0">
            <a:solidFill>
              <a:srgbClr val="013F80"/>
            </a:solidFill>
            <a:latin typeface="Arial Narrow"/>
            <a:cs typeface="Arial Narrow"/>
          </a:endParaRPr>
        </a:p>
      </dsp:txBody>
      <dsp:txXfrm>
        <a:off x="2283836" y="4276725"/>
        <a:ext cx="335050" cy="167525"/>
      </dsp:txXfrm>
    </dsp:sp>
    <dsp:sp modelId="{98B2E041-AF2C-41F4-A53A-7B764DE1ADD9}">
      <dsp:nvSpPr>
        <dsp:cNvPr id="0" name=""/>
        <dsp:cNvSpPr/>
      </dsp:nvSpPr>
      <dsp:spPr>
        <a:xfrm>
          <a:off x="3397031" y="4038839"/>
          <a:ext cx="581832" cy="1885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5 U.S.C. § 552a</a:t>
          </a:r>
          <a:endParaRPr lang="en-US" sz="500" kern="1200" dirty="0">
            <a:latin typeface="Arial Narrow"/>
            <a:cs typeface="Arial Narrow"/>
          </a:endParaRPr>
        </a:p>
      </dsp:txBody>
      <dsp:txXfrm>
        <a:off x="3397031" y="4038839"/>
        <a:ext cx="581832" cy="188595"/>
      </dsp:txXfrm>
    </dsp:sp>
    <dsp:sp modelId="{6D799CFB-24D1-4DF3-AC69-74D29058F93C}">
      <dsp:nvSpPr>
        <dsp:cNvPr id="0" name=""/>
        <dsp:cNvSpPr/>
      </dsp:nvSpPr>
      <dsp:spPr>
        <a:xfrm>
          <a:off x="3751077" y="4297794"/>
          <a:ext cx="335050" cy="167525"/>
        </a:xfrm>
        <a:prstGeom prst="rect">
          <a:avLst/>
        </a:prstGeom>
        <a:solidFill>
          <a:srgbClr val="E6AB2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rgbClr val="013F80"/>
              </a:solidFill>
              <a:latin typeface="Arial Narrow"/>
              <a:cs typeface="Arial Narrow"/>
            </a:rPr>
            <a:t>Privacy Act</a:t>
          </a:r>
          <a:endParaRPr lang="en-US" sz="500" kern="1200" dirty="0" smtClean="0">
            <a:solidFill>
              <a:srgbClr val="013F80"/>
            </a:solidFill>
            <a:latin typeface="Arial Narrow"/>
            <a:cs typeface="Arial Narrow"/>
          </a:endParaRPr>
        </a:p>
      </dsp:txBody>
      <dsp:txXfrm>
        <a:off x="3751077" y="4297794"/>
        <a:ext cx="335050" cy="167525"/>
      </dsp:txXfrm>
    </dsp:sp>
    <dsp:sp modelId="{3E57B35C-127C-45AE-8627-F7ED96BD537F}">
      <dsp:nvSpPr>
        <dsp:cNvPr id="0" name=""/>
        <dsp:cNvSpPr/>
      </dsp:nvSpPr>
      <dsp:spPr>
        <a:xfrm>
          <a:off x="1850475" y="4535681"/>
          <a:ext cx="662274" cy="1895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 FERPA</a:t>
          </a:r>
          <a:endParaRPr lang="en-US" sz="500" kern="1200" dirty="0">
            <a:latin typeface="Arial Narrow"/>
            <a:cs typeface="Arial Narrow"/>
          </a:endParaRPr>
        </a:p>
      </dsp:txBody>
      <dsp:txXfrm>
        <a:off x="1850475" y="4535681"/>
        <a:ext cx="662274" cy="189559"/>
      </dsp:txXfrm>
    </dsp:sp>
    <dsp:sp modelId="{A96465DE-B85F-4775-B12C-FD8E89FF3483}">
      <dsp:nvSpPr>
        <dsp:cNvPr id="0" name=""/>
        <dsp:cNvSpPr/>
      </dsp:nvSpPr>
      <dsp:spPr>
        <a:xfrm>
          <a:off x="3435908" y="4535681"/>
          <a:ext cx="463998" cy="1806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FISMA</a:t>
          </a:r>
          <a:endParaRPr lang="en-US" sz="500" kern="1200" dirty="0">
            <a:latin typeface="Arial Narrow"/>
            <a:cs typeface="Arial Narrow"/>
          </a:endParaRPr>
        </a:p>
      </dsp:txBody>
      <dsp:txXfrm>
        <a:off x="3435908" y="4535681"/>
        <a:ext cx="463998" cy="180642"/>
      </dsp:txXfrm>
    </dsp:sp>
    <dsp:sp modelId="{E1D49F7A-A0A8-4471-A91B-55EDB820F175}">
      <dsp:nvSpPr>
        <dsp:cNvPr id="0" name=""/>
        <dsp:cNvSpPr/>
      </dsp:nvSpPr>
      <dsp:spPr>
        <a:xfrm>
          <a:off x="1850475" y="4795601"/>
          <a:ext cx="662274" cy="1895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Public Health Service Act </a:t>
          </a:r>
          <a:endParaRPr lang="en-US" sz="500" kern="1200" dirty="0">
            <a:latin typeface="Arial Narrow"/>
            <a:cs typeface="Arial Narrow"/>
          </a:endParaRPr>
        </a:p>
      </dsp:txBody>
      <dsp:txXfrm>
        <a:off x="1850475" y="4795601"/>
        <a:ext cx="662274" cy="189559"/>
      </dsp:txXfrm>
    </dsp:sp>
    <dsp:sp modelId="{E8941615-4345-47FE-8655-F2A0ABF777C9}">
      <dsp:nvSpPr>
        <dsp:cNvPr id="0" name=""/>
        <dsp:cNvSpPr/>
      </dsp:nvSpPr>
      <dsp:spPr>
        <a:xfrm>
          <a:off x="3435908" y="4795601"/>
          <a:ext cx="463998" cy="1806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Self – pay</a:t>
          </a:r>
          <a:endParaRPr lang="en-US" sz="500" kern="1200" dirty="0">
            <a:latin typeface="Arial Narrow"/>
            <a:cs typeface="Arial Narrow"/>
          </a:endParaRPr>
        </a:p>
      </dsp:txBody>
      <dsp:txXfrm>
        <a:off x="3435908" y="4795601"/>
        <a:ext cx="463998" cy="180642"/>
      </dsp:txXfrm>
    </dsp:sp>
    <dsp:sp modelId="{E6B8AF7E-367D-4E13-9232-5DA6D74D0F74}">
      <dsp:nvSpPr>
        <dsp:cNvPr id="0" name=""/>
        <dsp:cNvSpPr/>
      </dsp:nvSpPr>
      <dsp:spPr>
        <a:xfrm>
          <a:off x="1850475" y="4966640"/>
          <a:ext cx="662274" cy="1895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System Of Record Notices (SORNs)</a:t>
          </a:r>
          <a:endParaRPr lang="en-US" sz="500" kern="1200" dirty="0">
            <a:latin typeface="Arial Narrow"/>
            <a:cs typeface="Arial Narrow"/>
          </a:endParaRPr>
        </a:p>
      </dsp:txBody>
      <dsp:txXfrm>
        <a:off x="1850475" y="4966640"/>
        <a:ext cx="662274" cy="189559"/>
      </dsp:txXfrm>
    </dsp:sp>
    <dsp:sp modelId="{F8998F1B-4262-4412-9C7D-AC7DB20686E0}">
      <dsp:nvSpPr>
        <dsp:cNvPr id="0" name=""/>
        <dsp:cNvSpPr/>
      </dsp:nvSpPr>
      <dsp:spPr>
        <a:xfrm>
          <a:off x="4704979" y="626005"/>
          <a:ext cx="335050" cy="167525"/>
        </a:xfrm>
        <a:prstGeom prst="rect">
          <a:avLst/>
        </a:prstGeom>
        <a:solidFill>
          <a:schemeClr val="accent2"/>
        </a:soli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solidFill>
                <a:srgbClr val="FFFFFF"/>
              </a:solidFill>
              <a:latin typeface="Arial Narrow"/>
              <a:cs typeface="Arial Narrow"/>
            </a:rPr>
            <a:t>State Law</a:t>
          </a:r>
          <a:endParaRPr lang="en-US" sz="700" kern="1200" dirty="0">
            <a:solidFill>
              <a:srgbClr val="FFFFFF"/>
            </a:solidFill>
            <a:latin typeface="Arial Narrow"/>
            <a:cs typeface="Arial Narrow"/>
          </a:endParaRPr>
        </a:p>
      </dsp:txBody>
      <dsp:txXfrm>
        <a:off x="4704979" y="626005"/>
        <a:ext cx="335050" cy="167525"/>
      </dsp:txXfrm>
    </dsp:sp>
    <dsp:sp modelId="{ECBF9E68-73F3-467E-9290-736DC11354A9}">
      <dsp:nvSpPr>
        <dsp:cNvPr id="0" name=""/>
        <dsp:cNvSpPr/>
      </dsp:nvSpPr>
      <dsp:spPr>
        <a:xfrm>
          <a:off x="3823669" y="863891"/>
          <a:ext cx="397882" cy="2685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kern="1200" dirty="0" smtClean="0">
              <a:latin typeface="Arial Narrow"/>
              <a:cs typeface="Arial Narrow"/>
            </a:rPr>
            <a:t>Organizational </a:t>
          </a:r>
        </a:p>
        <a:p>
          <a:pPr lvl="0" algn="ctr" defTabSz="222250">
            <a:lnSpc>
              <a:spcPct val="90000"/>
            </a:lnSpc>
            <a:spcBef>
              <a:spcPct val="0"/>
            </a:spcBef>
            <a:spcAft>
              <a:spcPct val="35000"/>
            </a:spcAft>
          </a:pPr>
          <a:r>
            <a:rPr lang="en-US" sz="500" b="0" kern="1200" dirty="0" smtClean="0">
              <a:latin typeface="Arial Narrow"/>
              <a:cs typeface="Arial Narrow"/>
            </a:rPr>
            <a:t>Laws and Policy</a:t>
          </a:r>
          <a:endParaRPr lang="en-US" sz="500" b="0" kern="1200" dirty="0">
            <a:latin typeface="Arial Narrow"/>
            <a:cs typeface="Arial Narrow"/>
          </a:endParaRPr>
        </a:p>
      </dsp:txBody>
      <dsp:txXfrm>
        <a:off x="3823669" y="863891"/>
        <a:ext cx="397882" cy="268596"/>
      </dsp:txXfrm>
    </dsp:sp>
    <dsp:sp modelId="{E1E95F0D-2522-4396-B5EF-4A20CFE603BF}">
      <dsp:nvSpPr>
        <dsp:cNvPr id="0" name=""/>
        <dsp:cNvSpPr/>
      </dsp:nvSpPr>
      <dsp:spPr>
        <a:xfrm>
          <a:off x="4291913" y="863891"/>
          <a:ext cx="397882" cy="2685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kern="1200" dirty="0" smtClean="0">
              <a:latin typeface="Arial Narrow"/>
              <a:cs typeface="Arial Narrow"/>
            </a:rPr>
            <a:t>State-designated entities (SDEs)</a:t>
          </a:r>
          <a:endParaRPr lang="en-US" sz="500" b="0" kern="1200" dirty="0">
            <a:latin typeface="Arial Narrow"/>
            <a:cs typeface="Arial Narrow"/>
          </a:endParaRPr>
        </a:p>
      </dsp:txBody>
      <dsp:txXfrm>
        <a:off x="4291913" y="863891"/>
        <a:ext cx="397882" cy="268596"/>
      </dsp:txXfrm>
    </dsp:sp>
    <dsp:sp modelId="{88BBC983-0321-450A-8854-0350531A4234}">
      <dsp:nvSpPr>
        <dsp:cNvPr id="0" name=""/>
        <dsp:cNvSpPr/>
      </dsp:nvSpPr>
      <dsp:spPr>
        <a:xfrm>
          <a:off x="4760156" y="863891"/>
          <a:ext cx="397882" cy="2685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kern="1200" dirty="0" smtClean="0">
              <a:latin typeface="Arial Narrow"/>
              <a:cs typeface="Arial Narrow"/>
            </a:rPr>
            <a:t>Consent Models</a:t>
          </a:r>
          <a:endParaRPr lang="en-US" sz="500" b="0" kern="1200" dirty="0">
            <a:latin typeface="Arial Narrow"/>
            <a:cs typeface="Arial Narrow"/>
          </a:endParaRPr>
        </a:p>
      </dsp:txBody>
      <dsp:txXfrm>
        <a:off x="4760156" y="863891"/>
        <a:ext cx="397882" cy="268596"/>
      </dsp:txXfrm>
    </dsp:sp>
    <dsp:sp modelId="{A07E12ED-F081-4E8F-87EA-7C16CD5C0317}">
      <dsp:nvSpPr>
        <dsp:cNvPr id="0" name=""/>
        <dsp:cNvSpPr/>
      </dsp:nvSpPr>
      <dsp:spPr>
        <a:xfrm>
          <a:off x="4588867" y="1202848"/>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No consent</a:t>
          </a:r>
          <a:endParaRPr lang="en-US" sz="500" kern="1200">
            <a:solidFill>
              <a:schemeClr val="accent1"/>
            </a:solidFill>
            <a:latin typeface="Arial Narrow"/>
            <a:cs typeface="Arial Narrow"/>
          </a:endParaRPr>
        </a:p>
      </dsp:txBody>
      <dsp:txXfrm>
        <a:off x="4588867" y="1202848"/>
        <a:ext cx="335050" cy="167525"/>
      </dsp:txXfrm>
    </dsp:sp>
    <dsp:sp modelId="{CA46BE36-C659-4B46-880E-E9852C3B394C}">
      <dsp:nvSpPr>
        <dsp:cNvPr id="0" name=""/>
        <dsp:cNvSpPr/>
      </dsp:nvSpPr>
      <dsp:spPr>
        <a:xfrm>
          <a:off x="4994278" y="1202848"/>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emergency only</a:t>
          </a:r>
          <a:endParaRPr lang="en-US" sz="500" kern="1200">
            <a:solidFill>
              <a:schemeClr val="accent1"/>
            </a:solidFill>
            <a:latin typeface="Arial Narrow"/>
            <a:cs typeface="Arial Narrow"/>
          </a:endParaRPr>
        </a:p>
      </dsp:txBody>
      <dsp:txXfrm>
        <a:off x="4994278" y="1202848"/>
        <a:ext cx="335050" cy="167525"/>
      </dsp:txXfrm>
    </dsp:sp>
    <dsp:sp modelId="{36047EA4-34D2-4A70-BBDC-553C82FF2851}">
      <dsp:nvSpPr>
        <dsp:cNvPr id="0" name=""/>
        <dsp:cNvSpPr/>
      </dsp:nvSpPr>
      <dsp:spPr>
        <a:xfrm>
          <a:off x="4588867" y="1440734"/>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opt-in</a:t>
          </a:r>
          <a:endParaRPr lang="en-US" sz="500" kern="1200">
            <a:solidFill>
              <a:schemeClr val="accent1"/>
            </a:solidFill>
            <a:latin typeface="Arial Narrow"/>
            <a:cs typeface="Arial Narrow"/>
          </a:endParaRPr>
        </a:p>
      </dsp:txBody>
      <dsp:txXfrm>
        <a:off x="4588867" y="1440734"/>
        <a:ext cx="335050" cy="167525"/>
      </dsp:txXfrm>
    </dsp:sp>
    <dsp:sp modelId="{808D3B00-397F-4694-8E8B-9269D4301262}">
      <dsp:nvSpPr>
        <dsp:cNvPr id="0" name=""/>
        <dsp:cNvSpPr/>
      </dsp:nvSpPr>
      <dsp:spPr>
        <a:xfrm>
          <a:off x="4994278" y="1440734"/>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Opt-in with restrictions</a:t>
          </a:r>
          <a:endParaRPr lang="en-US" sz="500" kern="1200">
            <a:solidFill>
              <a:schemeClr val="accent1"/>
            </a:solidFill>
            <a:latin typeface="Arial Narrow"/>
            <a:cs typeface="Arial Narrow"/>
          </a:endParaRPr>
        </a:p>
      </dsp:txBody>
      <dsp:txXfrm>
        <a:off x="4994278" y="1440734"/>
        <a:ext cx="335050" cy="167525"/>
      </dsp:txXfrm>
    </dsp:sp>
    <dsp:sp modelId="{C56B8366-A06F-4818-9F32-343023680830}">
      <dsp:nvSpPr>
        <dsp:cNvPr id="0" name=""/>
        <dsp:cNvSpPr/>
      </dsp:nvSpPr>
      <dsp:spPr>
        <a:xfrm>
          <a:off x="4588867" y="1678621"/>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opt-out</a:t>
          </a:r>
          <a:endParaRPr lang="en-US" sz="500" kern="1200">
            <a:solidFill>
              <a:schemeClr val="accent1"/>
            </a:solidFill>
            <a:latin typeface="Arial Narrow"/>
            <a:cs typeface="Arial Narrow"/>
          </a:endParaRPr>
        </a:p>
      </dsp:txBody>
      <dsp:txXfrm>
        <a:off x="4588867" y="1678621"/>
        <a:ext cx="335050" cy="167525"/>
      </dsp:txXfrm>
    </dsp:sp>
    <dsp:sp modelId="{09BA1236-159E-4C37-9002-EF73B27F9CD3}">
      <dsp:nvSpPr>
        <dsp:cNvPr id="0" name=""/>
        <dsp:cNvSpPr/>
      </dsp:nvSpPr>
      <dsp:spPr>
        <a:xfrm>
          <a:off x="4994278" y="1678621"/>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Opt-out with exceptions</a:t>
          </a:r>
          <a:endParaRPr lang="en-US" sz="500" kern="1200">
            <a:solidFill>
              <a:schemeClr val="accent1"/>
            </a:solidFill>
            <a:latin typeface="Arial Narrow"/>
            <a:cs typeface="Arial Narrow"/>
          </a:endParaRPr>
        </a:p>
      </dsp:txBody>
      <dsp:txXfrm>
        <a:off x="4994278" y="1678621"/>
        <a:ext cx="335050" cy="167525"/>
      </dsp:txXfrm>
    </dsp:sp>
    <dsp:sp modelId="{57023F24-EC70-4967-83D5-FDF19A685AC6}">
      <dsp:nvSpPr>
        <dsp:cNvPr id="0" name=""/>
        <dsp:cNvSpPr/>
      </dsp:nvSpPr>
      <dsp:spPr>
        <a:xfrm>
          <a:off x="5570979" y="863891"/>
          <a:ext cx="397882" cy="2685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kern="1200" dirty="0" smtClean="0">
              <a:latin typeface="Arial Narrow"/>
              <a:cs typeface="Arial Narrow"/>
            </a:rPr>
            <a:t>Special treatment and handling of Sensitive Information</a:t>
          </a:r>
          <a:endParaRPr lang="en-US" sz="500" b="0" kern="1200" dirty="0">
            <a:latin typeface="Arial Narrow"/>
            <a:cs typeface="Arial Narrow"/>
          </a:endParaRPr>
        </a:p>
      </dsp:txBody>
      <dsp:txXfrm>
        <a:off x="5570979" y="863891"/>
        <a:ext cx="397882" cy="268596"/>
      </dsp:txXfrm>
    </dsp:sp>
    <dsp:sp modelId="{D254CD59-C32F-40E9-A07C-F2EDFCB32126}">
      <dsp:nvSpPr>
        <dsp:cNvPr id="0" name=""/>
        <dsp:cNvSpPr/>
      </dsp:nvSpPr>
      <dsp:spPr>
        <a:xfrm>
          <a:off x="5399690" y="1202848"/>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Substance use such as alcohol and drugs</a:t>
          </a:r>
          <a:endParaRPr lang="en-US" sz="500" kern="1200">
            <a:solidFill>
              <a:schemeClr val="accent1"/>
            </a:solidFill>
            <a:latin typeface="Arial Narrow"/>
            <a:cs typeface="Arial Narrow"/>
          </a:endParaRPr>
        </a:p>
      </dsp:txBody>
      <dsp:txXfrm>
        <a:off x="5399690" y="1202848"/>
        <a:ext cx="335050" cy="167525"/>
      </dsp:txXfrm>
    </dsp:sp>
    <dsp:sp modelId="{790692AF-ADC6-48D4-8D70-47DDED8B4305}">
      <dsp:nvSpPr>
        <dsp:cNvPr id="0" name=""/>
        <dsp:cNvSpPr/>
      </dsp:nvSpPr>
      <dsp:spPr>
        <a:xfrm>
          <a:off x="5805101" y="1202848"/>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Genetics test results</a:t>
          </a:r>
          <a:endParaRPr lang="en-US" sz="500" kern="1200">
            <a:solidFill>
              <a:schemeClr val="accent1"/>
            </a:solidFill>
            <a:latin typeface="Arial Narrow"/>
            <a:cs typeface="Arial Narrow"/>
          </a:endParaRPr>
        </a:p>
      </dsp:txBody>
      <dsp:txXfrm>
        <a:off x="5805101" y="1202848"/>
        <a:ext cx="335050" cy="167525"/>
      </dsp:txXfrm>
    </dsp:sp>
    <dsp:sp modelId="{F48E8888-6D20-4EE4-B36C-00EADAEAAC27}">
      <dsp:nvSpPr>
        <dsp:cNvPr id="0" name=""/>
        <dsp:cNvSpPr/>
      </dsp:nvSpPr>
      <dsp:spPr>
        <a:xfrm>
          <a:off x="5399690" y="1440734"/>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Domestic violence</a:t>
          </a:r>
          <a:endParaRPr lang="en-US" sz="500" kern="1200">
            <a:solidFill>
              <a:schemeClr val="accent1"/>
            </a:solidFill>
            <a:latin typeface="Arial Narrow"/>
            <a:cs typeface="Arial Narrow"/>
          </a:endParaRPr>
        </a:p>
      </dsp:txBody>
      <dsp:txXfrm>
        <a:off x="5399690" y="1440734"/>
        <a:ext cx="335050" cy="167525"/>
      </dsp:txXfrm>
    </dsp:sp>
    <dsp:sp modelId="{75E4851B-1F96-4F78-8021-4D9A42F717ED}">
      <dsp:nvSpPr>
        <dsp:cNvPr id="0" name=""/>
        <dsp:cNvSpPr/>
      </dsp:nvSpPr>
      <dsp:spPr>
        <a:xfrm>
          <a:off x="5805101" y="1440734"/>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Mental health</a:t>
          </a:r>
          <a:endParaRPr lang="en-US" sz="500" kern="1200">
            <a:solidFill>
              <a:schemeClr val="accent1"/>
            </a:solidFill>
            <a:latin typeface="Arial Narrow"/>
            <a:cs typeface="Arial Narrow"/>
          </a:endParaRPr>
        </a:p>
      </dsp:txBody>
      <dsp:txXfrm>
        <a:off x="5805101" y="1440734"/>
        <a:ext cx="335050" cy="167525"/>
      </dsp:txXfrm>
    </dsp:sp>
    <dsp:sp modelId="{237327D9-5754-404A-911B-D36783F4D6D0}">
      <dsp:nvSpPr>
        <dsp:cNvPr id="0" name=""/>
        <dsp:cNvSpPr/>
      </dsp:nvSpPr>
      <dsp:spPr>
        <a:xfrm>
          <a:off x="5399690" y="1678621"/>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HIV test results</a:t>
          </a:r>
          <a:endParaRPr lang="en-US" sz="500" kern="1200">
            <a:solidFill>
              <a:schemeClr val="accent1"/>
            </a:solidFill>
            <a:latin typeface="Arial Narrow"/>
            <a:cs typeface="Arial Narrow"/>
          </a:endParaRPr>
        </a:p>
      </dsp:txBody>
      <dsp:txXfrm>
        <a:off x="5399690" y="1678621"/>
        <a:ext cx="335050" cy="167525"/>
      </dsp:txXfrm>
    </dsp:sp>
    <dsp:sp modelId="{BEE5BC88-2DBB-4CA6-B5BA-3D1B6F1B582B}">
      <dsp:nvSpPr>
        <dsp:cNvPr id="0" name=""/>
        <dsp:cNvSpPr/>
      </dsp:nvSpPr>
      <dsp:spPr>
        <a:xfrm>
          <a:off x="5805101" y="1678621"/>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Reproductive Medicine</a:t>
          </a:r>
          <a:endParaRPr lang="en-US" sz="500" kern="1200">
            <a:solidFill>
              <a:schemeClr val="accent1"/>
            </a:solidFill>
            <a:latin typeface="Arial Narrow"/>
            <a:cs typeface="Arial Narrow"/>
          </a:endParaRPr>
        </a:p>
      </dsp:txBody>
      <dsp:txXfrm>
        <a:off x="5805101" y="1678621"/>
        <a:ext cx="335050" cy="167525"/>
      </dsp:txXfrm>
    </dsp:sp>
    <dsp:sp modelId="{8FCB3D5B-AA02-46F5-9668-DCBAEDE77003}">
      <dsp:nvSpPr>
        <dsp:cNvPr id="0" name=""/>
        <dsp:cNvSpPr/>
      </dsp:nvSpPr>
      <dsp:spPr>
        <a:xfrm>
          <a:off x="5399690" y="1916507"/>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solidFill>
                <a:schemeClr val="accent1"/>
              </a:solidFill>
              <a:latin typeface="Arial Narrow"/>
              <a:cs typeface="Arial Narrow"/>
            </a:rPr>
            <a:t>Sexually transmitted diseases</a:t>
          </a:r>
          <a:endParaRPr lang="en-US" sz="500" kern="1200">
            <a:solidFill>
              <a:schemeClr val="accent1"/>
            </a:solidFill>
            <a:latin typeface="Arial Narrow"/>
            <a:cs typeface="Arial Narrow"/>
          </a:endParaRPr>
        </a:p>
      </dsp:txBody>
      <dsp:txXfrm>
        <a:off x="5399690" y="1916507"/>
        <a:ext cx="335050" cy="167525"/>
      </dsp:txXfrm>
    </dsp:sp>
    <dsp:sp modelId="{A3E1546E-A127-42BF-82FC-2FD14120EC4D}">
      <dsp:nvSpPr>
        <dsp:cNvPr id="0" name=""/>
        <dsp:cNvSpPr/>
      </dsp:nvSpPr>
      <dsp:spPr>
        <a:xfrm>
          <a:off x="5805101" y="1916507"/>
          <a:ext cx="335050" cy="167525"/>
        </a:xfrm>
        <a:prstGeom prst="rect">
          <a:avLst/>
        </a:prstGeom>
        <a:solidFill>
          <a:schemeClr val="accent3"/>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solidFill>
                <a:schemeClr val="accent1"/>
              </a:solidFill>
              <a:latin typeface="Arial Narrow"/>
              <a:cs typeface="Arial Narrow"/>
            </a:rPr>
            <a:t>Teens</a:t>
          </a:r>
          <a:endParaRPr lang="en-US" sz="500" kern="1200" dirty="0">
            <a:solidFill>
              <a:schemeClr val="accent1"/>
            </a:solidFill>
            <a:latin typeface="Arial Narrow"/>
            <a:cs typeface="Arial Narrow"/>
          </a:endParaRPr>
        </a:p>
      </dsp:txBody>
      <dsp:txXfrm>
        <a:off x="5805101" y="1916507"/>
        <a:ext cx="335050" cy="167525"/>
      </dsp:txXfrm>
    </dsp:sp>
    <dsp:sp modelId="{3E9CF431-8F96-4721-8B87-B70703828C9C}">
      <dsp:nvSpPr>
        <dsp:cNvPr id="0" name=""/>
        <dsp:cNvSpPr/>
      </dsp:nvSpPr>
      <dsp:spPr>
        <a:xfrm>
          <a:off x="6535853" y="626005"/>
          <a:ext cx="335050" cy="167525"/>
        </a:xfrm>
        <a:prstGeom prst="rect">
          <a:avLst/>
        </a:prstGeom>
        <a:solidFill>
          <a:schemeClr val="accent2"/>
        </a:soli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solidFill>
                <a:srgbClr val="FFFFFF"/>
              </a:solidFill>
              <a:latin typeface="Arial Narrow"/>
              <a:cs typeface="Arial Narrow"/>
            </a:rPr>
            <a:t>Tribal Law</a:t>
          </a:r>
          <a:endParaRPr lang="en-US" sz="700" kern="1200" dirty="0">
            <a:solidFill>
              <a:srgbClr val="FFFFFF"/>
            </a:solidFill>
            <a:latin typeface="Arial Narrow"/>
            <a:cs typeface="Arial Narrow"/>
          </a:endParaRPr>
        </a:p>
      </dsp:txBody>
      <dsp:txXfrm>
        <a:off x="6535853" y="626005"/>
        <a:ext cx="335050" cy="167525"/>
      </dsp:txXfrm>
    </dsp:sp>
    <dsp:sp modelId="{4E83D701-65FB-4AC9-B1D0-BC1CDC0147B3}">
      <dsp:nvSpPr>
        <dsp:cNvPr id="0" name=""/>
        <dsp:cNvSpPr/>
      </dsp:nvSpPr>
      <dsp:spPr>
        <a:xfrm>
          <a:off x="6210512" y="880061"/>
          <a:ext cx="457686" cy="292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Privacy Act (1974)</a:t>
          </a:r>
          <a:endParaRPr lang="en-US" sz="500" kern="1200" dirty="0">
            <a:latin typeface="Arial Narrow"/>
            <a:cs typeface="Arial Narrow"/>
          </a:endParaRPr>
        </a:p>
      </dsp:txBody>
      <dsp:txXfrm>
        <a:off x="6210512" y="880061"/>
        <a:ext cx="457686" cy="292847"/>
      </dsp:txXfrm>
    </dsp:sp>
    <dsp:sp modelId="{358376CD-DD51-47A3-8127-A167DCB55F14}">
      <dsp:nvSpPr>
        <dsp:cNvPr id="0" name=""/>
        <dsp:cNvSpPr/>
      </dsp:nvSpPr>
      <dsp:spPr>
        <a:xfrm>
          <a:off x="6738559" y="863891"/>
          <a:ext cx="503554" cy="318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Health Insurance Portability and Accountability Act</a:t>
          </a:r>
          <a:br>
            <a:rPr lang="en-US" sz="500" kern="1200" dirty="0" smtClean="0">
              <a:latin typeface="Arial Narrow"/>
              <a:cs typeface="Arial Narrow"/>
            </a:rPr>
          </a:br>
          <a:r>
            <a:rPr lang="en-US" sz="500" kern="1200" dirty="0" smtClean="0">
              <a:latin typeface="Arial Narrow"/>
              <a:cs typeface="Arial Narrow"/>
            </a:rPr>
            <a:t>(1996)</a:t>
          </a:r>
          <a:endParaRPr lang="en-US" sz="500" kern="1200" dirty="0">
            <a:latin typeface="Arial Narrow"/>
            <a:cs typeface="Arial Narrow"/>
          </a:endParaRPr>
        </a:p>
      </dsp:txBody>
      <dsp:txXfrm>
        <a:off x="6738559" y="863891"/>
        <a:ext cx="503554" cy="318693"/>
      </dsp:txXfrm>
    </dsp:sp>
    <dsp:sp modelId="{FBF054B1-9923-42D8-95D1-A9C28027AD16}">
      <dsp:nvSpPr>
        <dsp:cNvPr id="0" name=""/>
        <dsp:cNvSpPr/>
      </dsp:nvSpPr>
      <dsp:spPr>
        <a:xfrm>
          <a:off x="6210512" y="1269115"/>
          <a:ext cx="457686" cy="292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Privacy Rule</a:t>
          </a:r>
          <a:endParaRPr lang="en-US" sz="500" kern="1200" dirty="0">
            <a:latin typeface="Arial Narrow"/>
            <a:cs typeface="Arial Narrow"/>
          </a:endParaRPr>
        </a:p>
      </dsp:txBody>
      <dsp:txXfrm>
        <a:off x="6210512" y="1269115"/>
        <a:ext cx="457686" cy="292847"/>
      </dsp:txXfrm>
    </dsp:sp>
    <dsp:sp modelId="{5558F524-9A04-465F-B856-59AA2DE74F73}">
      <dsp:nvSpPr>
        <dsp:cNvPr id="0" name=""/>
        <dsp:cNvSpPr/>
      </dsp:nvSpPr>
      <dsp:spPr>
        <a:xfrm>
          <a:off x="6738559" y="1252945"/>
          <a:ext cx="503554" cy="318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Patient</a:t>
          </a:r>
          <a:br>
            <a:rPr lang="en-US" sz="500" kern="1200" dirty="0" smtClean="0">
              <a:latin typeface="Arial Narrow"/>
              <a:cs typeface="Arial Narrow"/>
            </a:rPr>
          </a:br>
          <a:r>
            <a:rPr lang="en-US" sz="500" kern="1200" dirty="0" smtClean="0">
              <a:latin typeface="Arial Narrow"/>
              <a:cs typeface="Arial Narrow"/>
            </a:rPr>
            <a:t>Self-Determination Act</a:t>
          </a:r>
          <a:endParaRPr lang="en-US" sz="500" kern="1200" dirty="0">
            <a:latin typeface="Arial Narrow"/>
            <a:cs typeface="Arial Narrow"/>
          </a:endParaRPr>
        </a:p>
      </dsp:txBody>
      <dsp:txXfrm>
        <a:off x="6738559" y="1252945"/>
        <a:ext cx="503554" cy="318693"/>
      </dsp:txXfrm>
    </dsp:sp>
    <dsp:sp modelId="{BDC2A63B-980A-4A4C-BEBB-85CADB0694D4}">
      <dsp:nvSpPr>
        <dsp:cNvPr id="0" name=""/>
        <dsp:cNvSpPr/>
      </dsp:nvSpPr>
      <dsp:spPr>
        <a:xfrm>
          <a:off x="6210512" y="1658169"/>
          <a:ext cx="457686" cy="292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False</a:t>
          </a:r>
          <a:br>
            <a:rPr lang="en-US" sz="500" kern="1200" dirty="0" smtClean="0">
              <a:latin typeface="Arial Narrow"/>
              <a:cs typeface="Arial Narrow"/>
            </a:rPr>
          </a:br>
          <a:r>
            <a:rPr lang="en-US" sz="500" kern="1200" dirty="0" smtClean="0">
              <a:latin typeface="Arial Narrow"/>
              <a:cs typeface="Arial Narrow"/>
            </a:rPr>
            <a:t>Claims Act</a:t>
          </a:r>
          <a:endParaRPr lang="en-US" sz="500" kern="1200" dirty="0">
            <a:latin typeface="Arial Narrow"/>
            <a:cs typeface="Arial Narrow"/>
          </a:endParaRPr>
        </a:p>
      </dsp:txBody>
      <dsp:txXfrm>
        <a:off x="6210512" y="1658169"/>
        <a:ext cx="457686" cy="292847"/>
      </dsp:txXfrm>
    </dsp:sp>
    <dsp:sp modelId="{AB7D0E22-981E-4398-A6E9-01891EEF27A7}">
      <dsp:nvSpPr>
        <dsp:cNvPr id="0" name=""/>
        <dsp:cNvSpPr/>
      </dsp:nvSpPr>
      <dsp:spPr>
        <a:xfrm>
          <a:off x="6738559" y="1641999"/>
          <a:ext cx="503554" cy="318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Emergency Medical Treatment and Active Labor Act (EMTALA)</a:t>
          </a:r>
          <a:endParaRPr lang="en-US" sz="500" kern="1200" dirty="0">
            <a:latin typeface="Arial Narrow"/>
            <a:cs typeface="Arial Narrow"/>
          </a:endParaRPr>
        </a:p>
      </dsp:txBody>
      <dsp:txXfrm>
        <a:off x="6738559" y="1641999"/>
        <a:ext cx="503554" cy="318693"/>
      </dsp:txXfrm>
    </dsp:sp>
    <dsp:sp modelId="{A390F67B-1C6A-49FF-B8D2-715E791E6C54}">
      <dsp:nvSpPr>
        <dsp:cNvPr id="0" name=""/>
        <dsp:cNvSpPr/>
      </dsp:nvSpPr>
      <dsp:spPr>
        <a:xfrm>
          <a:off x="6210512" y="2047223"/>
          <a:ext cx="457686" cy="292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Balanced</a:t>
          </a:r>
          <a:br>
            <a:rPr lang="en-US" sz="500" kern="1200" dirty="0" smtClean="0">
              <a:latin typeface="Arial Narrow"/>
              <a:cs typeface="Arial Narrow"/>
            </a:rPr>
          </a:br>
          <a:r>
            <a:rPr lang="en-US" sz="500" kern="1200" dirty="0" smtClean="0">
              <a:latin typeface="Arial Narrow"/>
              <a:cs typeface="Arial Narrow"/>
            </a:rPr>
            <a:t>Budget Act (1997)</a:t>
          </a:r>
          <a:endParaRPr lang="en-US" sz="500" kern="1200" dirty="0">
            <a:latin typeface="Arial Narrow"/>
            <a:cs typeface="Arial Narrow"/>
          </a:endParaRPr>
        </a:p>
      </dsp:txBody>
      <dsp:txXfrm>
        <a:off x="6210512" y="2047223"/>
        <a:ext cx="457686" cy="292847"/>
      </dsp:txXfrm>
    </dsp:sp>
    <dsp:sp modelId="{07E5159A-3E55-4E81-988C-FC2C5A18B0D7}">
      <dsp:nvSpPr>
        <dsp:cNvPr id="0" name=""/>
        <dsp:cNvSpPr/>
      </dsp:nvSpPr>
      <dsp:spPr>
        <a:xfrm>
          <a:off x="6738559" y="2031054"/>
          <a:ext cx="503554" cy="318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Federal Medical Care Recovery Act (FMCRA)</a:t>
          </a:r>
          <a:endParaRPr lang="en-US" sz="500" kern="1200" dirty="0">
            <a:latin typeface="Arial Narrow"/>
            <a:cs typeface="Arial Narrow"/>
          </a:endParaRPr>
        </a:p>
      </dsp:txBody>
      <dsp:txXfrm>
        <a:off x="6738559" y="2031054"/>
        <a:ext cx="503554" cy="318693"/>
      </dsp:txXfrm>
    </dsp:sp>
    <dsp:sp modelId="{3296515F-A2C0-4BE8-B61D-09C2BC8F1EAA}">
      <dsp:nvSpPr>
        <dsp:cNvPr id="0" name=""/>
        <dsp:cNvSpPr/>
      </dsp:nvSpPr>
      <dsp:spPr>
        <a:xfrm>
          <a:off x="6210512" y="2436278"/>
          <a:ext cx="457686" cy="292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Administrative Simplification Compliance Act</a:t>
          </a:r>
          <a:endParaRPr lang="en-US" sz="500" kern="1200" dirty="0">
            <a:latin typeface="Arial Narrow"/>
            <a:cs typeface="Arial Narrow"/>
          </a:endParaRPr>
        </a:p>
      </dsp:txBody>
      <dsp:txXfrm>
        <a:off x="6210512" y="2436278"/>
        <a:ext cx="457686" cy="292847"/>
      </dsp:txXfrm>
    </dsp:sp>
    <dsp:sp modelId="{C6B0ECAA-E215-408A-A0B7-983D2E49224A}">
      <dsp:nvSpPr>
        <dsp:cNvPr id="0" name=""/>
        <dsp:cNvSpPr/>
      </dsp:nvSpPr>
      <dsp:spPr>
        <a:xfrm>
          <a:off x="6738559" y="2420108"/>
          <a:ext cx="503554" cy="318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Indian Health Care Improvement Act Reauthorization (2001)</a:t>
          </a:r>
          <a:endParaRPr lang="en-US" sz="500" kern="1200" dirty="0">
            <a:latin typeface="Arial Narrow"/>
            <a:cs typeface="Arial Narrow"/>
          </a:endParaRPr>
        </a:p>
      </dsp:txBody>
      <dsp:txXfrm>
        <a:off x="6738559" y="2420108"/>
        <a:ext cx="503554" cy="318693"/>
      </dsp:txXfrm>
    </dsp:sp>
    <dsp:sp modelId="{CFD34A69-442A-4D3C-8072-2EA20DA6B629}">
      <dsp:nvSpPr>
        <dsp:cNvPr id="0" name=""/>
        <dsp:cNvSpPr/>
      </dsp:nvSpPr>
      <dsp:spPr>
        <a:xfrm>
          <a:off x="6210512" y="2825332"/>
          <a:ext cx="457686" cy="292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latin typeface="Arial Narrow"/>
              <a:cs typeface="Arial Narrow"/>
            </a:rPr>
            <a:t>Declaration of Health Objectives</a:t>
          </a:r>
          <a:endParaRPr lang="en-US" sz="500" kern="1200">
            <a:latin typeface="Arial Narrow"/>
            <a:cs typeface="Arial Narrow"/>
          </a:endParaRPr>
        </a:p>
      </dsp:txBody>
      <dsp:txXfrm>
        <a:off x="6210512" y="2825332"/>
        <a:ext cx="457686" cy="292847"/>
      </dsp:txXfrm>
    </dsp:sp>
    <dsp:sp modelId="{04717E13-6A81-4BDD-93AC-53D63F3AD539}">
      <dsp:nvSpPr>
        <dsp:cNvPr id="0" name=""/>
        <dsp:cNvSpPr/>
      </dsp:nvSpPr>
      <dsp:spPr>
        <a:xfrm>
          <a:off x="6738559" y="2809162"/>
          <a:ext cx="503554" cy="318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Access to Medical Treatment Act (2001)</a:t>
          </a:r>
          <a:endParaRPr lang="en-US" sz="500" kern="1200" dirty="0">
            <a:latin typeface="Arial Narrow"/>
            <a:cs typeface="Arial Narrow"/>
          </a:endParaRPr>
        </a:p>
      </dsp:txBody>
      <dsp:txXfrm>
        <a:off x="6738559" y="2809162"/>
        <a:ext cx="503554" cy="318693"/>
      </dsp:txXfrm>
    </dsp:sp>
    <dsp:sp modelId="{0B8B6203-FEA1-4931-BA87-22CEA9EBD1F0}">
      <dsp:nvSpPr>
        <dsp:cNvPr id="0" name=""/>
        <dsp:cNvSpPr/>
      </dsp:nvSpPr>
      <dsp:spPr>
        <a:xfrm>
          <a:off x="6210512" y="3214386"/>
          <a:ext cx="457686" cy="292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Requirements</a:t>
          </a:r>
          <a:endParaRPr lang="en-US" sz="500" kern="1200" dirty="0">
            <a:latin typeface="Arial Narrow"/>
            <a:cs typeface="Arial Narrow"/>
          </a:endParaRPr>
        </a:p>
      </dsp:txBody>
      <dsp:txXfrm>
        <a:off x="6210512" y="3214386"/>
        <a:ext cx="457686" cy="292847"/>
      </dsp:txXfrm>
    </dsp:sp>
    <dsp:sp modelId="{98083C06-5086-4FBD-9473-BAC02B7448D2}">
      <dsp:nvSpPr>
        <dsp:cNvPr id="0" name=""/>
        <dsp:cNvSpPr/>
      </dsp:nvSpPr>
      <dsp:spPr>
        <a:xfrm>
          <a:off x="6738559" y="3198216"/>
          <a:ext cx="503554" cy="318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Medically Underserved Access to</a:t>
          </a:r>
          <a:br>
            <a:rPr lang="en-US" sz="500" kern="1200" dirty="0" smtClean="0">
              <a:latin typeface="Arial Narrow"/>
              <a:cs typeface="Arial Narrow"/>
            </a:rPr>
          </a:br>
          <a:r>
            <a:rPr lang="en-US" sz="500" kern="1200" dirty="0" smtClean="0">
              <a:latin typeface="Arial Narrow"/>
              <a:cs typeface="Arial Narrow"/>
            </a:rPr>
            <a:t>Care Act (2001)</a:t>
          </a:r>
          <a:endParaRPr lang="en-US" sz="500" kern="1200" dirty="0">
            <a:latin typeface="Arial Narrow"/>
            <a:cs typeface="Arial Narrow"/>
          </a:endParaRPr>
        </a:p>
      </dsp:txBody>
      <dsp:txXfrm>
        <a:off x="6738559" y="3198216"/>
        <a:ext cx="503554" cy="318693"/>
      </dsp:txXfrm>
    </dsp:sp>
    <dsp:sp modelId="{F77334EC-3301-43FB-AE5D-51313359847B}">
      <dsp:nvSpPr>
        <dsp:cNvPr id="0" name=""/>
        <dsp:cNvSpPr/>
      </dsp:nvSpPr>
      <dsp:spPr>
        <a:xfrm>
          <a:off x="6210512" y="3603440"/>
          <a:ext cx="457686" cy="292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Drug Availability and Health Care Access Improvement</a:t>
          </a:r>
          <a:br>
            <a:rPr lang="en-US" sz="500" kern="1200" dirty="0" smtClean="0">
              <a:latin typeface="Arial Narrow"/>
              <a:cs typeface="Arial Narrow"/>
            </a:rPr>
          </a:br>
          <a:r>
            <a:rPr lang="en-US" sz="500" kern="1200" dirty="0" smtClean="0">
              <a:latin typeface="Arial Narrow"/>
              <a:cs typeface="Arial Narrow"/>
            </a:rPr>
            <a:t>Act (2001)</a:t>
          </a:r>
          <a:endParaRPr lang="en-US" sz="500" kern="1200" dirty="0">
            <a:latin typeface="Arial Narrow"/>
            <a:cs typeface="Arial Narrow"/>
          </a:endParaRPr>
        </a:p>
      </dsp:txBody>
      <dsp:txXfrm>
        <a:off x="6210512" y="3603440"/>
        <a:ext cx="457686" cy="292847"/>
      </dsp:txXfrm>
    </dsp:sp>
    <dsp:sp modelId="{0531D49D-7078-4403-9170-AF1F1F71C297}">
      <dsp:nvSpPr>
        <dsp:cNvPr id="0" name=""/>
        <dsp:cNvSpPr/>
      </dsp:nvSpPr>
      <dsp:spPr>
        <a:xfrm>
          <a:off x="6738559" y="3587271"/>
          <a:ext cx="503554" cy="318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Health Care Antitrust Improvements</a:t>
          </a:r>
          <a:br>
            <a:rPr lang="en-US" sz="500" kern="1200" dirty="0" smtClean="0">
              <a:latin typeface="Arial Narrow"/>
              <a:cs typeface="Arial Narrow"/>
            </a:rPr>
          </a:br>
          <a:r>
            <a:rPr lang="en-US" sz="500" kern="1200" dirty="0" smtClean="0">
              <a:latin typeface="Arial Narrow"/>
              <a:cs typeface="Arial Narrow"/>
            </a:rPr>
            <a:t>Acts (2002)</a:t>
          </a:r>
          <a:endParaRPr lang="en-US" sz="500" kern="1200" dirty="0">
            <a:latin typeface="Arial Narrow"/>
            <a:cs typeface="Arial Narrow"/>
          </a:endParaRPr>
        </a:p>
      </dsp:txBody>
      <dsp:txXfrm>
        <a:off x="6738559" y="3587271"/>
        <a:ext cx="503554" cy="318693"/>
      </dsp:txXfrm>
    </dsp:sp>
    <dsp:sp modelId="{4777C1E3-68DE-4822-9D05-F11B8B278E78}">
      <dsp:nvSpPr>
        <dsp:cNvPr id="0" name=""/>
        <dsp:cNvSpPr/>
      </dsp:nvSpPr>
      <dsp:spPr>
        <a:xfrm>
          <a:off x="7059835" y="303123"/>
          <a:ext cx="1086050" cy="226380"/>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0" kern="1200" dirty="0" smtClean="0">
              <a:solidFill>
                <a:srgbClr val="000000"/>
              </a:solidFill>
              <a:latin typeface="Arial Narrow"/>
              <a:cs typeface="Arial Narrow"/>
            </a:rPr>
            <a:t>Access to an individual’s</a:t>
          </a:r>
          <a:br>
            <a:rPr lang="en-US" sz="800" b="0" kern="1200" dirty="0" smtClean="0">
              <a:solidFill>
                <a:srgbClr val="000000"/>
              </a:solidFill>
              <a:latin typeface="Arial Narrow"/>
              <a:cs typeface="Arial Narrow"/>
            </a:rPr>
          </a:br>
          <a:r>
            <a:rPr lang="en-US" sz="800" b="0" kern="1200" dirty="0" smtClean="0">
              <a:solidFill>
                <a:srgbClr val="000000"/>
              </a:solidFill>
              <a:latin typeface="Arial Narrow"/>
              <a:cs typeface="Arial Narrow"/>
            </a:rPr>
            <a:t>health information </a:t>
          </a:r>
          <a:endParaRPr lang="en-US" sz="800" b="0" kern="1200" dirty="0">
            <a:solidFill>
              <a:srgbClr val="000000"/>
            </a:solidFill>
            <a:latin typeface="Arial Narrow"/>
            <a:cs typeface="Arial Narrow"/>
          </a:endParaRPr>
        </a:p>
      </dsp:txBody>
      <dsp:txXfrm>
        <a:off x="7059835" y="303123"/>
        <a:ext cx="1086050" cy="226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5EEBE-F23A-4C57-B7DA-782CE8B1E38B}">
      <dsp:nvSpPr>
        <dsp:cNvPr id="0" name=""/>
        <dsp:cNvSpPr/>
      </dsp:nvSpPr>
      <dsp:spPr>
        <a:xfrm>
          <a:off x="4048214" y="536070"/>
          <a:ext cx="1921636" cy="985469"/>
        </a:xfrm>
        <a:custGeom>
          <a:avLst/>
          <a:gdLst/>
          <a:ahLst/>
          <a:cxnLst/>
          <a:rect l="0" t="0" r="0" b="0"/>
          <a:pathLst>
            <a:path>
              <a:moveTo>
                <a:pt x="0" y="0"/>
              </a:moveTo>
              <a:lnTo>
                <a:pt x="0" y="939609"/>
              </a:lnTo>
              <a:lnTo>
                <a:pt x="1921636" y="939609"/>
              </a:lnTo>
              <a:lnTo>
                <a:pt x="1921636" y="985469"/>
              </a:lnTo>
            </a:path>
          </a:pathLst>
        </a:custGeom>
        <a:noFill/>
        <a:ln w="12700" cap="flat" cmpd="sng" algn="ctr">
          <a:solidFill>
            <a:schemeClr val="dk1"/>
          </a:solidFill>
          <a:prstDash val="solid"/>
        </a:ln>
        <a:effectLst/>
      </dsp:spPr>
      <dsp:style>
        <a:lnRef idx="3">
          <a:schemeClr val="dk1"/>
        </a:lnRef>
        <a:fillRef idx="0">
          <a:schemeClr val="dk1"/>
        </a:fillRef>
        <a:effectRef idx="2">
          <a:schemeClr val="dk1"/>
        </a:effectRef>
        <a:fontRef idx="minor">
          <a:schemeClr val="tx1"/>
        </a:fontRef>
      </dsp:style>
    </dsp:sp>
    <dsp:sp modelId="{5E2BED78-A999-45DF-AEBB-A1965AF3B9C6}">
      <dsp:nvSpPr>
        <dsp:cNvPr id="0" name=""/>
        <dsp:cNvSpPr/>
      </dsp:nvSpPr>
      <dsp:spPr>
        <a:xfrm>
          <a:off x="4048214" y="536070"/>
          <a:ext cx="2461960" cy="987928"/>
        </a:xfrm>
        <a:custGeom>
          <a:avLst/>
          <a:gdLst/>
          <a:ahLst/>
          <a:cxnLst/>
          <a:rect l="0" t="0" r="0" b="0"/>
          <a:pathLst>
            <a:path>
              <a:moveTo>
                <a:pt x="0" y="0"/>
              </a:moveTo>
              <a:lnTo>
                <a:pt x="0" y="942068"/>
              </a:lnTo>
              <a:lnTo>
                <a:pt x="2461960" y="942068"/>
              </a:lnTo>
              <a:lnTo>
                <a:pt x="2461960" y="987928"/>
              </a:lnTo>
            </a:path>
          </a:pathLst>
        </a:custGeom>
        <a:noFill/>
        <a:ln w="12700" cap="flat" cmpd="sng" algn="ctr">
          <a:solidFill>
            <a:schemeClr val="dk1"/>
          </a:solidFill>
          <a:prstDash val="solid"/>
        </a:ln>
        <a:effectLst/>
      </dsp:spPr>
      <dsp:style>
        <a:lnRef idx="3">
          <a:schemeClr val="dk1"/>
        </a:lnRef>
        <a:fillRef idx="0">
          <a:schemeClr val="dk1"/>
        </a:fillRef>
        <a:effectRef idx="2">
          <a:schemeClr val="dk1"/>
        </a:effectRef>
        <a:fontRef idx="minor">
          <a:schemeClr val="tx1"/>
        </a:fontRef>
      </dsp:style>
    </dsp:sp>
    <dsp:sp modelId="{ADFAA83C-DE9E-4879-BB69-5EF5025317F2}">
      <dsp:nvSpPr>
        <dsp:cNvPr id="0" name=""/>
        <dsp:cNvSpPr/>
      </dsp:nvSpPr>
      <dsp:spPr>
        <a:xfrm>
          <a:off x="4048214" y="536070"/>
          <a:ext cx="3004137" cy="443189"/>
        </a:xfrm>
        <a:custGeom>
          <a:avLst/>
          <a:gdLst/>
          <a:ahLst/>
          <a:cxnLst/>
          <a:rect l="0" t="0" r="0" b="0"/>
          <a:pathLst>
            <a:path>
              <a:moveTo>
                <a:pt x="0" y="0"/>
              </a:moveTo>
              <a:lnTo>
                <a:pt x="0" y="397329"/>
              </a:lnTo>
              <a:lnTo>
                <a:pt x="3004137" y="397329"/>
              </a:lnTo>
              <a:lnTo>
                <a:pt x="3004137" y="443189"/>
              </a:lnTo>
            </a:path>
          </a:pathLst>
        </a:custGeom>
        <a:noFill/>
        <a:ln w="12700" cap="flat" cmpd="sng" algn="ctr">
          <a:solidFill>
            <a:schemeClr val="dk1"/>
          </a:solidFill>
          <a:prstDash val="solid"/>
        </a:ln>
        <a:effectLst/>
      </dsp:spPr>
      <dsp:style>
        <a:lnRef idx="3">
          <a:schemeClr val="dk1"/>
        </a:lnRef>
        <a:fillRef idx="0">
          <a:schemeClr val="dk1"/>
        </a:fillRef>
        <a:effectRef idx="2">
          <a:schemeClr val="dk1"/>
        </a:effectRef>
        <a:fontRef idx="minor">
          <a:schemeClr val="tx1"/>
        </a:fontRef>
      </dsp:style>
    </dsp:sp>
    <dsp:sp modelId="{21A53A98-FE24-4E82-8F38-0283AE8B94BB}">
      <dsp:nvSpPr>
        <dsp:cNvPr id="0" name=""/>
        <dsp:cNvSpPr/>
      </dsp:nvSpPr>
      <dsp:spPr>
        <a:xfrm>
          <a:off x="4048214" y="536070"/>
          <a:ext cx="2488080" cy="443189"/>
        </a:xfrm>
        <a:custGeom>
          <a:avLst/>
          <a:gdLst/>
          <a:ahLst/>
          <a:cxnLst/>
          <a:rect l="0" t="0" r="0" b="0"/>
          <a:pathLst>
            <a:path>
              <a:moveTo>
                <a:pt x="0" y="0"/>
              </a:moveTo>
              <a:lnTo>
                <a:pt x="0" y="397329"/>
              </a:lnTo>
              <a:lnTo>
                <a:pt x="2488080" y="397329"/>
              </a:lnTo>
              <a:lnTo>
                <a:pt x="2488080" y="443189"/>
              </a:lnTo>
            </a:path>
          </a:pathLst>
        </a:custGeom>
        <a:noFill/>
        <a:ln w="12700" cap="flat" cmpd="sng" algn="ctr">
          <a:solidFill>
            <a:schemeClr val="dk1"/>
          </a:solidFill>
          <a:prstDash val="solid"/>
        </a:ln>
        <a:effectLst/>
      </dsp:spPr>
      <dsp:style>
        <a:lnRef idx="3">
          <a:schemeClr val="dk1"/>
        </a:lnRef>
        <a:fillRef idx="0">
          <a:schemeClr val="dk1"/>
        </a:fillRef>
        <a:effectRef idx="2">
          <a:schemeClr val="dk1"/>
        </a:effectRef>
        <a:fontRef idx="minor">
          <a:schemeClr val="tx1"/>
        </a:fontRef>
      </dsp:style>
    </dsp:sp>
    <dsp:sp modelId="{41D55344-B6FB-4D5A-9E82-E981F6DEC345}">
      <dsp:nvSpPr>
        <dsp:cNvPr id="0" name=""/>
        <dsp:cNvSpPr/>
      </dsp:nvSpPr>
      <dsp:spPr>
        <a:xfrm>
          <a:off x="4048214" y="536070"/>
          <a:ext cx="1406672" cy="987482"/>
        </a:xfrm>
        <a:custGeom>
          <a:avLst/>
          <a:gdLst/>
          <a:ahLst/>
          <a:cxnLst/>
          <a:rect l="0" t="0" r="0" b="0"/>
          <a:pathLst>
            <a:path>
              <a:moveTo>
                <a:pt x="0" y="0"/>
              </a:moveTo>
              <a:lnTo>
                <a:pt x="0" y="941622"/>
              </a:lnTo>
              <a:lnTo>
                <a:pt x="1406672" y="941622"/>
              </a:lnTo>
              <a:lnTo>
                <a:pt x="1406672" y="987482"/>
              </a:lnTo>
            </a:path>
          </a:pathLst>
        </a:custGeom>
        <a:noFill/>
        <a:ln w="12700" cap="flat" cmpd="sng" algn="ctr">
          <a:solidFill>
            <a:schemeClr val="dk1"/>
          </a:solidFill>
          <a:prstDash val="solid"/>
        </a:ln>
        <a:effectLst/>
      </dsp:spPr>
      <dsp:style>
        <a:lnRef idx="3">
          <a:schemeClr val="dk1"/>
        </a:lnRef>
        <a:fillRef idx="0">
          <a:schemeClr val="dk1"/>
        </a:fillRef>
        <a:effectRef idx="2">
          <a:schemeClr val="dk1"/>
        </a:effectRef>
        <a:fontRef idx="minor">
          <a:schemeClr val="tx1"/>
        </a:fontRef>
      </dsp:style>
    </dsp:sp>
    <dsp:sp modelId="{87389538-B536-40E4-8B69-641F2A6B8097}">
      <dsp:nvSpPr>
        <dsp:cNvPr id="0" name=""/>
        <dsp:cNvSpPr/>
      </dsp:nvSpPr>
      <dsp:spPr>
        <a:xfrm>
          <a:off x="4048214" y="536070"/>
          <a:ext cx="1946995" cy="443189"/>
        </a:xfrm>
        <a:custGeom>
          <a:avLst/>
          <a:gdLst/>
          <a:ahLst/>
          <a:cxnLst/>
          <a:rect l="0" t="0" r="0" b="0"/>
          <a:pathLst>
            <a:path>
              <a:moveTo>
                <a:pt x="0" y="0"/>
              </a:moveTo>
              <a:lnTo>
                <a:pt x="0" y="397329"/>
              </a:lnTo>
              <a:lnTo>
                <a:pt x="1946995" y="397329"/>
              </a:lnTo>
              <a:lnTo>
                <a:pt x="1946995" y="443189"/>
              </a:lnTo>
            </a:path>
          </a:pathLst>
        </a:custGeom>
        <a:noFill/>
        <a:ln w="12700" cap="flat" cmpd="sng" algn="ctr">
          <a:solidFill>
            <a:schemeClr val="dk1"/>
          </a:solidFill>
          <a:prstDash val="solid"/>
        </a:ln>
        <a:effectLst/>
      </dsp:spPr>
      <dsp:style>
        <a:lnRef idx="3">
          <a:schemeClr val="dk1"/>
        </a:lnRef>
        <a:fillRef idx="0">
          <a:schemeClr val="dk1"/>
        </a:fillRef>
        <a:effectRef idx="2">
          <a:schemeClr val="dk1"/>
        </a:effectRef>
        <a:fontRef idx="minor">
          <a:schemeClr val="tx1"/>
        </a:fontRef>
      </dsp:style>
    </dsp:sp>
    <dsp:sp modelId="{4EA25C76-241C-4EE0-8DBC-5AFB393E5351}">
      <dsp:nvSpPr>
        <dsp:cNvPr id="0" name=""/>
        <dsp:cNvSpPr/>
      </dsp:nvSpPr>
      <dsp:spPr>
        <a:xfrm>
          <a:off x="4048214" y="536070"/>
          <a:ext cx="850586" cy="987482"/>
        </a:xfrm>
        <a:custGeom>
          <a:avLst/>
          <a:gdLst/>
          <a:ahLst/>
          <a:cxnLst/>
          <a:rect l="0" t="0" r="0" b="0"/>
          <a:pathLst>
            <a:path>
              <a:moveTo>
                <a:pt x="0" y="0"/>
              </a:moveTo>
              <a:lnTo>
                <a:pt x="0" y="941622"/>
              </a:lnTo>
              <a:lnTo>
                <a:pt x="850586" y="941622"/>
              </a:lnTo>
              <a:lnTo>
                <a:pt x="850586" y="987482"/>
              </a:lnTo>
            </a:path>
          </a:pathLst>
        </a:custGeom>
        <a:noFill/>
        <a:ln w="12700" cap="flat" cmpd="sng" algn="ctr">
          <a:solidFill>
            <a:schemeClr val="dk1"/>
          </a:solidFill>
          <a:prstDash val="solid"/>
        </a:ln>
        <a:effectLst/>
      </dsp:spPr>
      <dsp:style>
        <a:lnRef idx="3">
          <a:schemeClr val="dk1"/>
        </a:lnRef>
        <a:fillRef idx="0">
          <a:schemeClr val="dk1"/>
        </a:fillRef>
        <a:effectRef idx="2">
          <a:schemeClr val="dk1"/>
        </a:effectRef>
        <a:fontRef idx="minor">
          <a:schemeClr val="tx1"/>
        </a:fontRef>
      </dsp:style>
    </dsp:sp>
    <dsp:sp modelId="{768F48CE-0C7A-4F0C-B0F4-0987908E5702}">
      <dsp:nvSpPr>
        <dsp:cNvPr id="0" name=""/>
        <dsp:cNvSpPr/>
      </dsp:nvSpPr>
      <dsp:spPr>
        <a:xfrm>
          <a:off x="4048214" y="536070"/>
          <a:ext cx="850586" cy="443189"/>
        </a:xfrm>
        <a:custGeom>
          <a:avLst/>
          <a:gdLst/>
          <a:ahLst/>
          <a:cxnLst/>
          <a:rect l="0" t="0" r="0" b="0"/>
          <a:pathLst>
            <a:path>
              <a:moveTo>
                <a:pt x="0" y="0"/>
              </a:moveTo>
              <a:lnTo>
                <a:pt x="0" y="397329"/>
              </a:lnTo>
              <a:lnTo>
                <a:pt x="850586" y="397329"/>
              </a:lnTo>
              <a:lnTo>
                <a:pt x="850586" y="443189"/>
              </a:lnTo>
            </a:path>
          </a:pathLst>
        </a:custGeom>
        <a:noFill/>
        <a:ln w="12700" cap="flat" cmpd="sng" algn="ctr">
          <a:solidFill>
            <a:schemeClr val="dk1"/>
          </a:solidFill>
          <a:prstDash val="solid"/>
        </a:ln>
        <a:effectLst/>
      </dsp:spPr>
      <dsp:style>
        <a:lnRef idx="3">
          <a:schemeClr val="dk1"/>
        </a:lnRef>
        <a:fillRef idx="0">
          <a:schemeClr val="dk1"/>
        </a:fillRef>
        <a:effectRef idx="2">
          <a:schemeClr val="dk1"/>
        </a:effectRef>
        <a:fontRef idx="minor">
          <a:schemeClr val="tx1"/>
        </a:fontRef>
      </dsp:style>
    </dsp:sp>
    <dsp:sp modelId="{0E472BFC-4917-4A36-BEE6-A32BCCA4AFCE}">
      <dsp:nvSpPr>
        <dsp:cNvPr id="0" name=""/>
        <dsp:cNvSpPr/>
      </dsp:nvSpPr>
      <dsp:spPr>
        <a:xfrm>
          <a:off x="4048214" y="536070"/>
          <a:ext cx="1406667" cy="445764"/>
        </a:xfrm>
        <a:custGeom>
          <a:avLst/>
          <a:gdLst/>
          <a:ahLst/>
          <a:cxnLst/>
          <a:rect l="0" t="0" r="0" b="0"/>
          <a:pathLst>
            <a:path>
              <a:moveTo>
                <a:pt x="0" y="0"/>
              </a:moveTo>
              <a:lnTo>
                <a:pt x="0" y="399904"/>
              </a:lnTo>
              <a:lnTo>
                <a:pt x="1406667" y="399904"/>
              </a:lnTo>
              <a:lnTo>
                <a:pt x="1406667" y="445764"/>
              </a:lnTo>
            </a:path>
          </a:pathLst>
        </a:custGeom>
        <a:noFill/>
        <a:ln w="12700" cap="flat" cmpd="sng" algn="ctr">
          <a:solidFill>
            <a:schemeClr val="dk1"/>
          </a:solidFill>
          <a:prstDash val="solid"/>
        </a:ln>
        <a:effectLst/>
      </dsp:spPr>
      <dsp:style>
        <a:lnRef idx="3">
          <a:schemeClr val="dk1"/>
        </a:lnRef>
        <a:fillRef idx="0">
          <a:schemeClr val="dk1"/>
        </a:fillRef>
        <a:effectRef idx="2">
          <a:schemeClr val="dk1"/>
        </a:effectRef>
        <a:fontRef idx="minor">
          <a:schemeClr val="tx1"/>
        </a:fontRef>
      </dsp:style>
    </dsp:sp>
    <dsp:sp modelId="{1D5825C9-1C44-40AC-84F0-A6C4550A7E62}">
      <dsp:nvSpPr>
        <dsp:cNvPr id="0" name=""/>
        <dsp:cNvSpPr/>
      </dsp:nvSpPr>
      <dsp:spPr>
        <a:xfrm>
          <a:off x="2955884" y="536070"/>
          <a:ext cx="1092329" cy="989266"/>
        </a:xfrm>
        <a:custGeom>
          <a:avLst/>
          <a:gdLst/>
          <a:ahLst/>
          <a:cxnLst/>
          <a:rect l="0" t="0" r="0" b="0"/>
          <a:pathLst>
            <a:path>
              <a:moveTo>
                <a:pt x="1092329" y="0"/>
              </a:moveTo>
              <a:lnTo>
                <a:pt x="1092329" y="943406"/>
              </a:lnTo>
              <a:lnTo>
                <a:pt x="0" y="943406"/>
              </a:lnTo>
              <a:lnTo>
                <a:pt x="0" y="989266"/>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7BAAF773-B66D-455F-9160-4892449108E7}">
      <dsp:nvSpPr>
        <dsp:cNvPr id="0" name=""/>
        <dsp:cNvSpPr/>
      </dsp:nvSpPr>
      <dsp:spPr>
        <a:xfrm>
          <a:off x="2348020" y="536070"/>
          <a:ext cx="1700193" cy="987928"/>
        </a:xfrm>
        <a:custGeom>
          <a:avLst/>
          <a:gdLst/>
          <a:ahLst/>
          <a:cxnLst/>
          <a:rect l="0" t="0" r="0" b="0"/>
          <a:pathLst>
            <a:path>
              <a:moveTo>
                <a:pt x="1700193" y="0"/>
              </a:moveTo>
              <a:lnTo>
                <a:pt x="1700193" y="942068"/>
              </a:lnTo>
              <a:lnTo>
                <a:pt x="0" y="942068"/>
              </a:lnTo>
              <a:lnTo>
                <a:pt x="0" y="987928"/>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09CBD2C5-88E7-4BF7-A2A0-7CA329C9BEA0}">
      <dsp:nvSpPr>
        <dsp:cNvPr id="0" name=""/>
        <dsp:cNvSpPr/>
      </dsp:nvSpPr>
      <dsp:spPr>
        <a:xfrm>
          <a:off x="1757552" y="536070"/>
          <a:ext cx="2290661" cy="989266"/>
        </a:xfrm>
        <a:custGeom>
          <a:avLst/>
          <a:gdLst/>
          <a:ahLst/>
          <a:cxnLst/>
          <a:rect l="0" t="0" r="0" b="0"/>
          <a:pathLst>
            <a:path>
              <a:moveTo>
                <a:pt x="2290661" y="0"/>
              </a:moveTo>
              <a:lnTo>
                <a:pt x="2290661" y="943406"/>
              </a:lnTo>
              <a:lnTo>
                <a:pt x="0" y="943406"/>
              </a:lnTo>
              <a:lnTo>
                <a:pt x="0" y="989266"/>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DE6069EF-CD3E-4A50-92D7-60D15F2A316C}">
      <dsp:nvSpPr>
        <dsp:cNvPr id="0" name=""/>
        <dsp:cNvSpPr/>
      </dsp:nvSpPr>
      <dsp:spPr>
        <a:xfrm>
          <a:off x="3198012" y="536070"/>
          <a:ext cx="850201" cy="443141"/>
        </a:xfrm>
        <a:custGeom>
          <a:avLst/>
          <a:gdLst/>
          <a:ahLst/>
          <a:cxnLst/>
          <a:rect l="0" t="0" r="0" b="0"/>
          <a:pathLst>
            <a:path>
              <a:moveTo>
                <a:pt x="850201" y="0"/>
              </a:moveTo>
              <a:lnTo>
                <a:pt x="850201" y="397281"/>
              </a:lnTo>
              <a:lnTo>
                <a:pt x="0" y="397281"/>
              </a:lnTo>
              <a:lnTo>
                <a:pt x="0" y="443141"/>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5F83DB41-A58D-4A17-9E78-27D3253CD18B}">
      <dsp:nvSpPr>
        <dsp:cNvPr id="0" name=""/>
        <dsp:cNvSpPr/>
      </dsp:nvSpPr>
      <dsp:spPr>
        <a:xfrm>
          <a:off x="3721834" y="536070"/>
          <a:ext cx="326379" cy="443141"/>
        </a:xfrm>
        <a:custGeom>
          <a:avLst/>
          <a:gdLst/>
          <a:ahLst/>
          <a:cxnLst/>
          <a:rect l="0" t="0" r="0" b="0"/>
          <a:pathLst>
            <a:path>
              <a:moveTo>
                <a:pt x="326379" y="0"/>
              </a:moveTo>
              <a:lnTo>
                <a:pt x="326379" y="397281"/>
              </a:lnTo>
              <a:lnTo>
                <a:pt x="0" y="397281"/>
              </a:lnTo>
              <a:lnTo>
                <a:pt x="0" y="443141"/>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887D1594-58A3-492E-AF7F-64B4D4DC5A0A}">
      <dsp:nvSpPr>
        <dsp:cNvPr id="0" name=""/>
        <dsp:cNvSpPr/>
      </dsp:nvSpPr>
      <dsp:spPr>
        <a:xfrm>
          <a:off x="2150477" y="536070"/>
          <a:ext cx="1897737" cy="443141"/>
        </a:xfrm>
        <a:custGeom>
          <a:avLst/>
          <a:gdLst/>
          <a:ahLst/>
          <a:cxnLst/>
          <a:rect l="0" t="0" r="0" b="0"/>
          <a:pathLst>
            <a:path>
              <a:moveTo>
                <a:pt x="1897737" y="0"/>
              </a:moveTo>
              <a:lnTo>
                <a:pt x="1897737" y="397281"/>
              </a:lnTo>
              <a:lnTo>
                <a:pt x="0" y="397281"/>
              </a:lnTo>
              <a:lnTo>
                <a:pt x="0" y="443141"/>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6AD17878-81E1-4754-BB13-781B81186076}">
      <dsp:nvSpPr>
        <dsp:cNvPr id="0" name=""/>
        <dsp:cNvSpPr/>
      </dsp:nvSpPr>
      <dsp:spPr>
        <a:xfrm>
          <a:off x="3563748" y="536070"/>
          <a:ext cx="484465" cy="989266"/>
        </a:xfrm>
        <a:custGeom>
          <a:avLst/>
          <a:gdLst/>
          <a:ahLst/>
          <a:cxnLst/>
          <a:rect l="0" t="0" r="0" b="0"/>
          <a:pathLst>
            <a:path>
              <a:moveTo>
                <a:pt x="484465" y="0"/>
              </a:moveTo>
              <a:lnTo>
                <a:pt x="484465" y="943406"/>
              </a:lnTo>
              <a:lnTo>
                <a:pt x="0" y="943406"/>
              </a:lnTo>
              <a:lnTo>
                <a:pt x="0" y="989266"/>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82377DA7-6A83-4648-833E-C61AB9A8FFCE}">
      <dsp:nvSpPr>
        <dsp:cNvPr id="0" name=""/>
        <dsp:cNvSpPr/>
      </dsp:nvSpPr>
      <dsp:spPr>
        <a:xfrm>
          <a:off x="2679269" y="536070"/>
          <a:ext cx="1368944" cy="443141"/>
        </a:xfrm>
        <a:custGeom>
          <a:avLst/>
          <a:gdLst/>
          <a:ahLst/>
          <a:cxnLst/>
          <a:rect l="0" t="0" r="0" b="0"/>
          <a:pathLst>
            <a:path>
              <a:moveTo>
                <a:pt x="1368944" y="0"/>
              </a:moveTo>
              <a:lnTo>
                <a:pt x="1368944" y="397281"/>
              </a:lnTo>
              <a:lnTo>
                <a:pt x="0" y="397281"/>
              </a:lnTo>
              <a:lnTo>
                <a:pt x="0" y="443141"/>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85B6843F-41F7-47FC-8948-C083369D90CB}">
      <dsp:nvSpPr>
        <dsp:cNvPr id="0" name=""/>
        <dsp:cNvSpPr/>
      </dsp:nvSpPr>
      <dsp:spPr>
        <a:xfrm>
          <a:off x="1625672" y="536070"/>
          <a:ext cx="2422542" cy="443141"/>
        </a:xfrm>
        <a:custGeom>
          <a:avLst/>
          <a:gdLst/>
          <a:ahLst/>
          <a:cxnLst/>
          <a:rect l="0" t="0" r="0" b="0"/>
          <a:pathLst>
            <a:path>
              <a:moveTo>
                <a:pt x="2422542" y="0"/>
              </a:moveTo>
              <a:lnTo>
                <a:pt x="2422542" y="397281"/>
              </a:lnTo>
              <a:lnTo>
                <a:pt x="0" y="397281"/>
              </a:lnTo>
              <a:lnTo>
                <a:pt x="0" y="443141"/>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59577C1B-6BD6-4256-BFCF-41C1F404D39D}">
      <dsp:nvSpPr>
        <dsp:cNvPr id="0" name=""/>
        <dsp:cNvSpPr/>
      </dsp:nvSpPr>
      <dsp:spPr>
        <a:xfrm>
          <a:off x="1097189" y="536070"/>
          <a:ext cx="2951024" cy="443141"/>
        </a:xfrm>
        <a:custGeom>
          <a:avLst/>
          <a:gdLst/>
          <a:ahLst/>
          <a:cxnLst/>
          <a:rect l="0" t="0" r="0" b="0"/>
          <a:pathLst>
            <a:path>
              <a:moveTo>
                <a:pt x="2951024" y="0"/>
              </a:moveTo>
              <a:lnTo>
                <a:pt x="2951024" y="397281"/>
              </a:lnTo>
              <a:lnTo>
                <a:pt x="0" y="397281"/>
              </a:lnTo>
              <a:lnTo>
                <a:pt x="0" y="443141"/>
              </a:lnTo>
            </a:path>
          </a:pathLst>
        </a:custGeom>
        <a:noFill/>
        <a:ln w="12700" cap="flat" cmpd="sng" algn="ctr">
          <a:solidFill>
            <a:schemeClr val="tx1"/>
          </a:solidFill>
          <a:prstDash val="solid"/>
        </a:ln>
        <a:effectLst/>
      </dsp:spPr>
      <dsp:style>
        <a:lnRef idx="2">
          <a:schemeClr val="dk1"/>
        </a:lnRef>
        <a:fillRef idx="0">
          <a:schemeClr val="dk1"/>
        </a:fillRef>
        <a:effectRef idx="1">
          <a:schemeClr val="dk1"/>
        </a:effectRef>
        <a:fontRef idx="minor">
          <a:schemeClr val="tx1"/>
        </a:fontRef>
      </dsp:style>
    </dsp:sp>
    <dsp:sp modelId="{95ED3D88-7B8F-4E31-892A-FEED59209941}">
      <dsp:nvSpPr>
        <dsp:cNvPr id="0" name=""/>
        <dsp:cNvSpPr/>
      </dsp:nvSpPr>
      <dsp:spPr>
        <a:xfrm>
          <a:off x="568706" y="536070"/>
          <a:ext cx="3479507" cy="443141"/>
        </a:xfrm>
        <a:custGeom>
          <a:avLst/>
          <a:gdLst/>
          <a:ahLst/>
          <a:cxnLst/>
          <a:rect l="0" t="0" r="0" b="0"/>
          <a:pathLst>
            <a:path>
              <a:moveTo>
                <a:pt x="3479507" y="0"/>
              </a:moveTo>
              <a:lnTo>
                <a:pt x="3479507" y="397281"/>
              </a:lnTo>
              <a:lnTo>
                <a:pt x="0" y="397281"/>
              </a:lnTo>
              <a:lnTo>
                <a:pt x="0" y="443141"/>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B00707D7-8013-4E0C-8838-289A928B9839}">
      <dsp:nvSpPr>
        <dsp:cNvPr id="0" name=""/>
        <dsp:cNvSpPr/>
      </dsp:nvSpPr>
      <dsp:spPr>
        <a:xfrm>
          <a:off x="490657" y="536070"/>
          <a:ext cx="3557556" cy="988297"/>
        </a:xfrm>
        <a:custGeom>
          <a:avLst/>
          <a:gdLst/>
          <a:ahLst/>
          <a:cxnLst/>
          <a:rect l="0" t="0" r="0" b="0"/>
          <a:pathLst>
            <a:path>
              <a:moveTo>
                <a:pt x="3557556" y="0"/>
              </a:moveTo>
              <a:lnTo>
                <a:pt x="3557556" y="942437"/>
              </a:lnTo>
              <a:lnTo>
                <a:pt x="0" y="942437"/>
              </a:lnTo>
              <a:lnTo>
                <a:pt x="0" y="988297"/>
              </a:lnTo>
            </a:path>
          </a:pathLst>
        </a:custGeom>
        <a:noFill/>
        <a:ln w="12700" cap="flat" cmpd="sng" algn="ctr">
          <a:solidFill>
            <a:schemeClr val="dk1"/>
          </a:solidFill>
          <a:prstDash val="solid"/>
        </a:ln>
        <a:effectLst/>
      </dsp:spPr>
      <dsp:style>
        <a:lnRef idx="2">
          <a:schemeClr val="dk1"/>
        </a:lnRef>
        <a:fillRef idx="0">
          <a:schemeClr val="dk1"/>
        </a:fillRef>
        <a:effectRef idx="1">
          <a:schemeClr val="dk1"/>
        </a:effectRef>
        <a:fontRef idx="minor">
          <a:schemeClr val="tx1"/>
        </a:fontRef>
      </dsp:style>
    </dsp:sp>
    <dsp:sp modelId="{49EDC6D9-6174-477D-A616-1E980BF3FA75}">
      <dsp:nvSpPr>
        <dsp:cNvPr id="0" name=""/>
        <dsp:cNvSpPr/>
      </dsp:nvSpPr>
      <dsp:spPr>
        <a:xfrm>
          <a:off x="3130067" y="167432"/>
          <a:ext cx="1836293" cy="368638"/>
        </a:xfrm>
        <a:prstGeom prst="rect">
          <a:avLst/>
        </a:prstGeom>
        <a:solidFill>
          <a:schemeClr val="bg1"/>
        </a:soli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sz="1050" kern="1200" baseline="0" dirty="0" smtClean="0"/>
            <a:t>Health and Well-Being </a:t>
          </a:r>
        </a:p>
      </dsp:txBody>
      <dsp:txXfrm>
        <a:off x="3130067" y="167432"/>
        <a:ext cx="1836293" cy="368638"/>
      </dsp:txXfrm>
    </dsp:sp>
    <dsp:sp modelId="{8F9FFFAC-1E78-4C2E-989A-A31858D9B342}">
      <dsp:nvSpPr>
        <dsp:cNvPr id="0" name=""/>
        <dsp:cNvSpPr/>
      </dsp:nvSpPr>
      <dsp:spPr>
        <a:xfrm>
          <a:off x="272276" y="1524368"/>
          <a:ext cx="436762" cy="218381"/>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Access to Care / Manage Access to </a:t>
          </a:r>
          <a:r>
            <a:rPr lang="en-US" sz="500" kern="1200" dirty="0" smtClean="0">
              <a:latin typeface="Arial Narrow"/>
              <a:cs typeface="Arial Narrow"/>
            </a:rPr>
            <a:t>Healthcare </a:t>
          </a:r>
          <a:endParaRPr lang="en-US" sz="500" kern="1200" dirty="0">
            <a:latin typeface="Arial Narrow"/>
            <a:cs typeface="Arial Narrow"/>
          </a:endParaRPr>
        </a:p>
      </dsp:txBody>
      <dsp:txXfrm>
        <a:off x="272276" y="1524368"/>
        <a:ext cx="436762" cy="218381"/>
      </dsp:txXfrm>
    </dsp:sp>
    <dsp:sp modelId="{29B17754-FE91-45FF-8056-8CE6C3F200C4}">
      <dsp:nvSpPr>
        <dsp:cNvPr id="0" name=""/>
        <dsp:cNvSpPr/>
      </dsp:nvSpPr>
      <dsp:spPr>
        <a:xfrm>
          <a:off x="350325" y="979212"/>
          <a:ext cx="436762" cy="392389"/>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Health Care Administration / Manage Access to </a:t>
          </a:r>
          <a:r>
            <a:rPr lang="en-US" sz="500" kern="1200" dirty="0" smtClean="0">
              <a:latin typeface="Arial Narrow"/>
              <a:cs typeface="Arial Narrow"/>
            </a:rPr>
            <a:t>Healthcare </a:t>
          </a:r>
          <a:endParaRPr lang="en-US" sz="500" kern="1200" dirty="0">
            <a:latin typeface="Arial Narrow"/>
            <a:cs typeface="Arial Narrow"/>
          </a:endParaRPr>
        </a:p>
      </dsp:txBody>
      <dsp:txXfrm>
        <a:off x="350325" y="979212"/>
        <a:ext cx="436762" cy="392389"/>
      </dsp:txXfrm>
    </dsp:sp>
    <dsp:sp modelId="{F306A776-FB98-4A1E-A920-1C408E31C7A0}">
      <dsp:nvSpPr>
        <dsp:cNvPr id="0" name=""/>
        <dsp:cNvSpPr/>
      </dsp:nvSpPr>
      <dsp:spPr>
        <a:xfrm>
          <a:off x="878808" y="979212"/>
          <a:ext cx="436762" cy="392389"/>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Health Care Delivery Services / Deliver </a:t>
          </a:r>
          <a:r>
            <a:rPr lang="en-US" sz="500" kern="1200" dirty="0" smtClean="0">
              <a:latin typeface="Arial Narrow"/>
              <a:cs typeface="Arial Narrow"/>
            </a:rPr>
            <a:t>Healthcare</a:t>
          </a:r>
          <a:endParaRPr lang="en-US" sz="500" kern="1200" dirty="0">
            <a:latin typeface="Arial Narrow"/>
            <a:cs typeface="Arial Narrow"/>
          </a:endParaRPr>
        </a:p>
      </dsp:txBody>
      <dsp:txXfrm>
        <a:off x="878808" y="979212"/>
        <a:ext cx="436762" cy="392389"/>
      </dsp:txXfrm>
    </dsp:sp>
    <dsp:sp modelId="{40755987-C150-46F7-8D8B-F8E444C2EEC2}">
      <dsp:nvSpPr>
        <dsp:cNvPr id="0" name=""/>
        <dsp:cNvSpPr/>
      </dsp:nvSpPr>
      <dsp:spPr>
        <a:xfrm>
          <a:off x="1407290" y="979212"/>
          <a:ext cx="436762" cy="392389"/>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Population Health Management / Provide Population Health </a:t>
          </a:r>
          <a:r>
            <a:rPr lang="en-US" sz="500" kern="1200" dirty="0" smtClean="0">
              <a:latin typeface="Arial Narrow"/>
              <a:cs typeface="Arial Narrow"/>
            </a:rPr>
            <a:t>Protection </a:t>
          </a:r>
          <a:endParaRPr lang="en-US" sz="500" kern="1200" dirty="0">
            <a:latin typeface="Arial Narrow"/>
            <a:cs typeface="Arial Narrow"/>
          </a:endParaRPr>
        </a:p>
      </dsp:txBody>
      <dsp:txXfrm>
        <a:off x="1407290" y="979212"/>
        <a:ext cx="436762" cy="392389"/>
      </dsp:txXfrm>
    </dsp:sp>
    <dsp:sp modelId="{F60275FE-080E-478A-A2E1-4B82AC771EFD}">
      <dsp:nvSpPr>
        <dsp:cNvPr id="0" name=""/>
        <dsp:cNvSpPr/>
      </dsp:nvSpPr>
      <dsp:spPr>
        <a:xfrm>
          <a:off x="2460888" y="979212"/>
          <a:ext cx="436762" cy="392389"/>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Healthcare Needs of Special </a:t>
          </a:r>
          <a:r>
            <a:rPr lang="en-US" sz="500" kern="1200" dirty="0" smtClean="0">
              <a:latin typeface="Arial Narrow"/>
              <a:cs typeface="Arial Narrow"/>
            </a:rPr>
            <a:t>Populations </a:t>
          </a:r>
          <a:endParaRPr lang="en-US" sz="500" kern="1200" dirty="0">
            <a:latin typeface="Arial Narrow"/>
            <a:cs typeface="Arial Narrow"/>
          </a:endParaRPr>
        </a:p>
      </dsp:txBody>
      <dsp:txXfrm>
        <a:off x="2460888" y="979212"/>
        <a:ext cx="436762" cy="392389"/>
      </dsp:txXfrm>
    </dsp:sp>
    <dsp:sp modelId="{E9C2180F-65C8-418E-B99E-7F97049C9980}">
      <dsp:nvSpPr>
        <dsp:cNvPr id="0" name=""/>
        <dsp:cNvSpPr/>
      </dsp:nvSpPr>
      <dsp:spPr>
        <a:xfrm>
          <a:off x="3345367" y="1525337"/>
          <a:ext cx="436762" cy="218381"/>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Access to Safe and Efficacious medical </a:t>
          </a:r>
          <a:r>
            <a:rPr lang="en-US" sz="500" kern="1200" dirty="0" smtClean="0">
              <a:latin typeface="Arial Narrow"/>
              <a:cs typeface="Arial Narrow"/>
            </a:rPr>
            <a:t>products</a:t>
          </a:r>
          <a:endParaRPr lang="en-US" sz="500" kern="1200" dirty="0">
            <a:latin typeface="Arial Narrow"/>
            <a:cs typeface="Arial Narrow"/>
          </a:endParaRPr>
        </a:p>
      </dsp:txBody>
      <dsp:txXfrm>
        <a:off x="3345367" y="1525337"/>
        <a:ext cx="436762" cy="218381"/>
      </dsp:txXfrm>
    </dsp:sp>
    <dsp:sp modelId="{F1854195-7CEB-4C2D-B965-6BF19AE781FB}">
      <dsp:nvSpPr>
        <dsp:cNvPr id="0" name=""/>
        <dsp:cNvSpPr/>
      </dsp:nvSpPr>
      <dsp:spPr>
        <a:xfrm>
          <a:off x="1932095" y="979212"/>
          <a:ext cx="436762" cy="392389"/>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Health Care Research and Training / Conduct Healthcare </a:t>
          </a:r>
          <a:r>
            <a:rPr lang="en-US" sz="500" kern="1200" dirty="0" smtClean="0">
              <a:latin typeface="Arial Narrow"/>
              <a:cs typeface="Arial Narrow"/>
            </a:rPr>
            <a:t>Research </a:t>
          </a:r>
          <a:endParaRPr lang="en-US" sz="500" kern="1200" dirty="0">
            <a:latin typeface="Arial Narrow"/>
            <a:cs typeface="Arial Narrow"/>
          </a:endParaRPr>
        </a:p>
      </dsp:txBody>
      <dsp:txXfrm>
        <a:off x="1932095" y="979212"/>
        <a:ext cx="436762" cy="392389"/>
      </dsp:txXfrm>
    </dsp:sp>
    <dsp:sp modelId="{E542CF81-5814-4B66-ABB1-E59331FA80A9}">
      <dsp:nvSpPr>
        <dsp:cNvPr id="0" name=""/>
        <dsp:cNvSpPr/>
      </dsp:nvSpPr>
      <dsp:spPr>
        <a:xfrm>
          <a:off x="3503453" y="979212"/>
          <a:ext cx="436762" cy="392389"/>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Healthcare and Regulatory Science </a:t>
          </a:r>
          <a:r>
            <a:rPr lang="en-US" sz="500" kern="1200" dirty="0" smtClean="0">
              <a:latin typeface="Arial Narrow"/>
              <a:cs typeface="Arial Narrow"/>
            </a:rPr>
            <a:t>Research </a:t>
          </a:r>
          <a:endParaRPr lang="en-US" sz="500" kern="1200" dirty="0">
            <a:latin typeface="Arial Narrow"/>
            <a:cs typeface="Arial Narrow"/>
          </a:endParaRPr>
        </a:p>
      </dsp:txBody>
      <dsp:txXfrm>
        <a:off x="3503453" y="979212"/>
        <a:ext cx="436762" cy="392389"/>
      </dsp:txXfrm>
    </dsp:sp>
    <dsp:sp modelId="{BFFE7B96-32E7-4D32-9488-5FDB008015A6}">
      <dsp:nvSpPr>
        <dsp:cNvPr id="0" name=""/>
        <dsp:cNvSpPr/>
      </dsp:nvSpPr>
      <dsp:spPr>
        <a:xfrm>
          <a:off x="2979631" y="979212"/>
          <a:ext cx="436762" cy="392389"/>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Biomedical </a:t>
          </a:r>
          <a:r>
            <a:rPr lang="en-US" sz="500" kern="1200" dirty="0" smtClean="0">
              <a:latin typeface="Arial Narrow"/>
              <a:cs typeface="Arial Narrow"/>
            </a:rPr>
            <a:t>Research</a:t>
          </a:r>
          <a:endParaRPr lang="en-US" sz="500" kern="1200" dirty="0">
            <a:latin typeface="Arial Narrow"/>
            <a:cs typeface="Arial Narrow"/>
          </a:endParaRPr>
        </a:p>
      </dsp:txBody>
      <dsp:txXfrm>
        <a:off x="2979631" y="979212"/>
        <a:ext cx="436762" cy="392389"/>
      </dsp:txXfrm>
    </dsp:sp>
    <dsp:sp modelId="{359631D2-54B6-4AEB-8242-AA88E70EB7C1}">
      <dsp:nvSpPr>
        <dsp:cNvPr id="0" name=""/>
        <dsp:cNvSpPr/>
      </dsp:nvSpPr>
      <dsp:spPr>
        <a:xfrm>
          <a:off x="1539171" y="1525337"/>
          <a:ext cx="436762" cy="218381"/>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latin typeface="Arial Narrow"/>
              <a:cs typeface="Arial Narrow"/>
            </a:rPr>
            <a:t>Worker </a:t>
          </a:r>
          <a:r>
            <a:rPr lang="en-US" sz="500" kern="1200" dirty="0" smtClean="0">
              <a:latin typeface="Arial Narrow"/>
              <a:cs typeface="Arial Narrow"/>
            </a:rPr>
            <a:t>Safety </a:t>
          </a:r>
          <a:endParaRPr lang="en-US" sz="500" kern="1200" dirty="0">
            <a:latin typeface="Arial Narrow"/>
            <a:cs typeface="Arial Narrow"/>
          </a:endParaRPr>
        </a:p>
      </dsp:txBody>
      <dsp:txXfrm>
        <a:off x="1539171" y="1525337"/>
        <a:ext cx="436762" cy="218381"/>
      </dsp:txXfrm>
    </dsp:sp>
    <dsp:sp modelId="{3D29D205-B762-4468-A33D-4470C46CFE46}">
      <dsp:nvSpPr>
        <dsp:cNvPr id="0" name=""/>
        <dsp:cNvSpPr/>
      </dsp:nvSpPr>
      <dsp:spPr>
        <a:xfrm>
          <a:off x="2129639" y="1523999"/>
          <a:ext cx="436762" cy="218381"/>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Food </a:t>
          </a:r>
          <a:r>
            <a:rPr lang="en-US" sz="500" kern="1200" dirty="0">
              <a:latin typeface="Arial Narrow"/>
              <a:cs typeface="Arial Narrow"/>
            </a:rPr>
            <a:t>and Drug Quality and </a:t>
          </a:r>
          <a:r>
            <a:rPr lang="en-US" sz="500" kern="1200" dirty="0" smtClean="0">
              <a:latin typeface="Arial Narrow"/>
              <a:cs typeface="Arial Narrow"/>
            </a:rPr>
            <a:t>Safety </a:t>
          </a:r>
          <a:endParaRPr lang="en-US" sz="500" kern="1200" dirty="0">
            <a:latin typeface="Arial Narrow"/>
            <a:cs typeface="Arial Narrow"/>
          </a:endParaRPr>
        </a:p>
      </dsp:txBody>
      <dsp:txXfrm>
        <a:off x="2129639" y="1523999"/>
        <a:ext cx="436762" cy="218381"/>
      </dsp:txXfrm>
    </dsp:sp>
    <dsp:sp modelId="{04ED7897-7995-485D-9BC6-6D7AD3385779}">
      <dsp:nvSpPr>
        <dsp:cNvPr id="0" name=""/>
        <dsp:cNvSpPr/>
      </dsp:nvSpPr>
      <dsp:spPr>
        <a:xfrm>
          <a:off x="2737503" y="1525337"/>
          <a:ext cx="436762" cy="218381"/>
        </a:xfrm>
        <a:prstGeom prst="rect">
          <a:avLst/>
        </a:prstGeom>
        <a:solidFill>
          <a:schemeClr val="accent1"/>
        </a:solidFill>
        <a:ln w="12700" cmpd="sng">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latin typeface="Arial Narrow"/>
              <a:cs typeface="Arial Narrow"/>
            </a:rPr>
            <a:t>Health</a:t>
          </a:r>
          <a:br>
            <a:rPr lang="en-US" sz="500" kern="1200" dirty="0" smtClean="0">
              <a:latin typeface="Arial Narrow"/>
              <a:cs typeface="Arial Narrow"/>
            </a:rPr>
          </a:br>
          <a:r>
            <a:rPr lang="en-US" sz="500" kern="1200" dirty="0" smtClean="0">
              <a:latin typeface="Arial Narrow"/>
              <a:cs typeface="Arial Narrow"/>
            </a:rPr>
            <a:t>Insurance</a:t>
          </a:r>
          <a:endParaRPr lang="en-US" sz="500" kern="1200" dirty="0">
            <a:latin typeface="Arial Narrow"/>
            <a:cs typeface="Arial Narrow"/>
          </a:endParaRPr>
        </a:p>
      </dsp:txBody>
      <dsp:txXfrm>
        <a:off x="2737503" y="1525337"/>
        <a:ext cx="436762" cy="218381"/>
      </dsp:txXfrm>
    </dsp:sp>
    <dsp:sp modelId="{48671CB2-C76D-4B1E-93B6-D409D687AB01}">
      <dsp:nvSpPr>
        <dsp:cNvPr id="0" name=""/>
        <dsp:cNvSpPr/>
      </dsp:nvSpPr>
      <dsp:spPr>
        <a:xfrm>
          <a:off x="5236500" y="981835"/>
          <a:ext cx="436762" cy="390815"/>
        </a:xfrm>
        <a:prstGeom prst="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4"/>
        </a:lnRef>
        <a:fillRef idx="3">
          <a:schemeClr val="accent4"/>
        </a:fillRef>
        <a:effectRef idx="3">
          <a:schemeClr val="accent4"/>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panose="020B0606020202030204" pitchFamily="34" charset="0"/>
            </a:rPr>
            <a:t>Retirement </a:t>
          </a:r>
          <a:r>
            <a:rPr lang="en-US" sz="500" kern="1200" dirty="0" smtClean="0">
              <a:solidFill>
                <a:srgbClr val="013F80"/>
              </a:solidFill>
              <a:latin typeface="Arial Narrow" panose="020B0606020202030204" pitchFamily="34" charset="0"/>
            </a:rPr>
            <a:t>&amp; Disability Benefits</a:t>
          </a:r>
          <a:endParaRPr lang="en-US" sz="500" kern="1200" dirty="0">
            <a:solidFill>
              <a:srgbClr val="013F80"/>
            </a:solidFill>
            <a:latin typeface="Arial Narrow" panose="020B0606020202030204" pitchFamily="34" charset="0"/>
          </a:endParaRPr>
        </a:p>
      </dsp:txBody>
      <dsp:txXfrm>
        <a:off x="5236500" y="981835"/>
        <a:ext cx="436762" cy="390815"/>
      </dsp:txXfrm>
    </dsp:sp>
    <dsp:sp modelId="{7089B54F-E2C9-4E8A-B4CC-83020B2863D0}">
      <dsp:nvSpPr>
        <dsp:cNvPr id="0" name=""/>
        <dsp:cNvSpPr/>
      </dsp:nvSpPr>
      <dsp:spPr>
        <a:xfrm>
          <a:off x="4680419" y="979260"/>
          <a:ext cx="436762" cy="397967"/>
        </a:xfrm>
        <a:prstGeom prst="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4"/>
        </a:lnRef>
        <a:fillRef idx="3">
          <a:schemeClr val="accent4"/>
        </a:fillRef>
        <a:effectRef idx="3">
          <a:schemeClr val="accent4"/>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panose="020B0606020202030204" pitchFamily="34" charset="0"/>
            </a:rPr>
            <a:t>Unemployment </a:t>
          </a:r>
          <a:r>
            <a:rPr lang="en-US" sz="500" kern="1200" dirty="0" smtClean="0">
              <a:solidFill>
                <a:srgbClr val="013F80"/>
              </a:solidFill>
              <a:latin typeface="Arial Narrow" panose="020B0606020202030204" pitchFamily="34" charset="0"/>
            </a:rPr>
            <a:t>Compensation </a:t>
          </a:r>
          <a:endParaRPr lang="en-US" sz="500" kern="1200" dirty="0">
            <a:solidFill>
              <a:srgbClr val="013F80"/>
            </a:solidFill>
            <a:latin typeface="Arial Narrow" panose="020B0606020202030204" pitchFamily="34" charset="0"/>
          </a:endParaRPr>
        </a:p>
      </dsp:txBody>
      <dsp:txXfrm>
        <a:off x="4680419" y="979260"/>
        <a:ext cx="436762" cy="397967"/>
      </dsp:txXfrm>
    </dsp:sp>
    <dsp:sp modelId="{7C2D9991-6BE7-4E80-B30E-78D27CA544D0}">
      <dsp:nvSpPr>
        <dsp:cNvPr id="0" name=""/>
        <dsp:cNvSpPr/>
      </dsp:nvSpPr>
      <dsp:spPr>
        <a:xfrm>
          <a:off x="4680419" y="1523553"/>
          <a:ext cx="436762" cy="218381"/>
        </a:xfrm>
        <a:prstGeom prst="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4"/>
        </a:lnRef>
        <a:fillRef idx="3">
          <a:schemeClr val="accent4"/>
        </a:fillRef>
        <a:effectRef idx="3">
          <a:schemeClr val="accent4"/>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panose="020B0606020202030204" pitchFamily="34" charset="0"/>
            </a:rPr>
            <a:t>Food and Nutrition </a:t>
          </a:r>
          <a:r>
            <a:rPr lang="en-US" sz="500" kern="1200" dirty="0" smtClean="0">
              <a:solidFill>
                <a:srgbClr val="013F80"/>
              </a:solidFill>
              <a:latin typeface="Arial Narrow" panose="020B0606020202030204" pitchFamily="34" charset="0"/>
            </a:rPr>
            <a:t>Assistance </a:t>
          </a:r>
          <a:endParaRPr lang="en-US" sz="500" kern="1200" dirty="0">
            <a:solidFill>
              <a:srgbClr val="013F80"/>
            </a:solidFill>
            <a:latin typeface="Arial Narrow" panose="020B0606020202030204" pitchFamily="34" charset="0"/>
          </a:endParaRPr>
        </a:p>
      </dsp:txBody>
      <dsp:txXfrm>
        <a:off x="4680419" y="1523553"/>
        <a:ext cx="436762" cy="218381"/>
      </dsp:txXfrm>
    </dsp:sp>
    <dsp:sp modelId="{583FE36D-D5AA-4AB3-95F0-763F4947AAED}">
      <dsp:nvSpPr>
        <dsp:cNvPr id="0" name=""/>
        <dsp:cNvSpPr/>
      </dsp:nvSpPr>
      <dsp:spPr>
        <a:xfrm>
          <a:off x="5776828" y="979260"/>
          <a:ext cx="436762" cy="397967"/>
        </a:xfrm>
        <a:prstGeom prst="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4"/>
        </a:lnRef>
        <a:fillRef idx="3">
          <a:schemeClr val="accent4"/>
        </a:fillRef>
        <a:effectRef idx="3">
          <a:schemeClr val="accent4"/>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panose="020B0606020202030204" pitchFamily="34" charset="0"/>
            </a:rPr>
            <a:t>Survivor </a:t>
          </a:r>
          <a:r>
            <a:rPr lang="en-US" sz="500" kern="1200" dirty="0" smtClean="0">
              <a:solidFill>
                <a:srgbClr val="013F80"/>
              </a:solidFill>
              <a:latin typeface="Arial Narrow" panose="020B0606020202030204" pitchFamily="34" charset="0"/>
            </a:rPr>
            <a:t>Compensation </a:t>
          </a:r>
          <a:endParaRPr lang="en-US" sz="500" kern="1200" dirty="0">
            <a:solidFill>
              <a:srgbClr val="013F80"/>
            </a:solidFill>
            <a:latin typeface="Arial Narrow" panose="020B0606020202030204" pitchFamily="34" charset="0"/>
          </a:endParaRPr>
        </a:p>
      </dsp:txBody>
      <dsp:txXfrm>
        <a:off x="5776828" y="979260"/>
        <a:ext cx="436762" cy="397967"/>
      </dsp:txXfrm>
    </dsp:sp>
    <dsp:sp modelId="{811B5ED9-EE0B-44CA-AA73-EE43D0134A1C}">
      <dsp:nvSpPr>
        <dsp:cNvPr id="0" name=""/>
        <dsp:cNvSpPr/>
      </dsp:nvSpPr>
      <dsp:spPr>
        <a:xfrm>
          <a:off x="5236505" y="1523553"/>
          <a:ext cx="436762" cy="218381"/>
        </a:xfrm>
        <a:prstGeom prst="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4"/>
        </a:lnRef>
        <a:fillRef idx="3">
          <a:schemeClr val="accent4"/>
        </a:fillRef>
        <a:effectRef idx="3">
          <a:schemeClr val="accent4"/>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panose="020B0606020202030204" pitchFamily="34" charset="0"/>
            </a:rPr>
            <a:t>Social Security Benefits	 </a:t>
          </a:r>
        </a:p>
      </dsp:txBody>
      <dsp:txXfrm>
        <a:off x="5236505" y="1523553"/>
        <a:ext cx="436762" cy="218381"/>
      </dsp:txXfrm>
    </dsp:sp>
    <dsp:sp modelId="{5627E516-8D0E-4976-A0AE-114ABB8B74C0}">
      <dsp:nvSpPr>
        <dsp:cNvPr id="0" name=""/>
        <dsp:cNvSpPr/>
      </dsp:nvSpPr>
      <dsp:spPr>
        <a:xfrm>
          <a:off x="6317151" y="979260"/>
          <a:ext cx="438286" cy="397967"/>
        </a:xfrm>
        <a:prstGeom prst="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4"/>
        </a:lnRef>
        <a:fillRef idx="3">
          <a:schemeClr val="accent4"/>
        </a:fillRef>
        <a:effectRef idx="3">
          <a:schemeClr val="accent4"/>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panose="020B0606020202030204" pitchFamily="34" charset="0"/>
            </a:rPr>
            <a:t>Social Security Beneficiary </a:t>
          </a:r>
          <a:r>
            <a:rPr lang="en-US" sz="500" kern="1200" dirty="0" smtClean="0">
              <a:solidFill>
                <a:srgbClr val="013F80"/>
              </a:solidFill>
              <a:latin typeface="Arial Narrow" panose="020B0606020202030204" pitchFamily="34" charset="0"/>
            </a:rPr>
            <a:t>&amp;</a:t>
          </a:r>
          <a:br>
            <a:rPr lang="en-US" sz="500" kern="1200" dirty="0" smtClean="0">
              <a:solidFill>
                <a:srgbClr val="013F80"/>
              </a:solidFill>
              <a:latin typeface="Arial Narrow" panose="020B0606020202030204" pitchFamily="34" charset="0"/>
            </a:rPr>
          </a:br>
          <a:r>
            <a:rPr lang="en-US" sz="500" kern="1200" dirty="0" smtClean="0">
              <a:solidFill>
                <a:srgbClr val="013F80"/>
              </a:solidFill>
              <a:latin typeface="Arial Narrow" panose="020B0606020202030204" pitchFamily="34" charset="0"/>
            </a:rPr>
            <a:t>Earnings Records</a:t>
          </a:r>
          <a:endParaRPr lang="en-US" sz="500" kern="1200" dirty="0">
            <a:solidFill>
              <a:srgbClr val="013F80"/>
            </a:solidFill>
            <a:latin typeface="Arial Narrow" panose="020B0606020202030204" pitchFamily="34" charset="0"/>
          </a:endParaRPr>
        </a:p>
      </dsp:txBody>
      <dsp:txXfrm>
        <a:off x="6317151" y="979260"/>
        <a:ext cx="438286" cy="397967"/>
      </dsp:txXfrm>
    </dsp:sp>
    <dsp:sp modelId="{F4750F88-6210-438C-8B67-86DC0459BE84}">
      <dsp:nvSpPr>
        <dsp:cNvPr id="0" name=""/>
        <dsp:cNvSpPr/>
      </dsp:nvSpPr>
      <dsp:spPr>
        <a:xfrm>
          <a:off x="6847411" y="979260"/>
          <a:ext cx="409879" cy="397967"/>
        </a:xfrm>
        <a:prstGeom prst="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4"/>
        </a:lnRef>
        <a:fillRef idx="3">
          <a:schemeClr val="accent4"/>
        </a:fillRef>
        <a:effectRef idx="3">
          <a:schemeClr val="accent4"/>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a:solidFill>
                <a:srgbClr val="013F80"/>
              </a:solidFill>
              <a:latin typeface="Arial Narrow" panose="020B0606020202030204" pitchFamily="34" charset="0"/>
            </a:rPr>
            <a:t>Veteran </a:t>
          </a:r>
          <a:r>
            <a:rPr lang="en-US" sz="500" kern="1200" dirty="0" smtClean="0">
              <a:solidFill>
                <a:srgbClr val="013F80"/>
              </a:solidFill>
              <a:latin typeface="Arial Narrow" panose="020B0606020202030204" pitchFamily="34" charset="0"/>
            </a:rPr>
            <a:t>Benefits</a:t>
          </a:r>
          <a:br>
            <a:rPr lang="en-US" sz="500" kern="1200" dirty="0" smtClean="0">
              <a:solidFill>
                <a:srgbClr val="013F80"/>
              </a:solidFill>
              <a:latin typeface="Arial Narrow" panose="020B0606020202030204" pitchFamily="34" charset="0"/>
            </a:rPr>
          </a:br>
          <a:r>
            <a:rPr lang="en-US" sz="500" kern="1200" dirty="0" smtClean="0">
              <a:solidFill>
                <a:srgbClr val="013F80"/>
              </a:solidFill>
              <a:latin typeface="Arial Narrow" panose="020B0606020202030204" pitchFamily="34" charset="0"/>
            </a:rPr>
            <a:t>&amp; Services</a:t>
          </a:r>
          <a:endParaRPr lang="en-US" sz="500" kern="1200" dirty="0">
            <a:solidFill>
              <a:srgbClr val="013F80"/>
            </a:solidFill>
            <a:latin typeface="Arial Narrow" panose="020B0606020202030204" pitchFamily="34" charset="0"/>
          </a:endParaRPr>
        </a:p>
      </dsp:txBody>
      <dsp:txXfrm>
        <a:off x="6847411" y="979260"/>
        <a:ext cx="409879" cy="397967"/>
      </dsp:txXfrm>
    </dsp:sp>
    <dsp:sp modelId="{CF8FFD8B-94E7-4087-8241-A6E306872965}">
      <dsp:nvSpPr>
        <dsp:cNvPr id="0" name=""/>
        <dsp:cNvSpPr/>
      </dsp:nvSpPr>
      <dsp:spPr>
        <a:xfrm>
          <a:off x="6291793" y="1523999"/>
          <a:ext cx="436762" cy="218381"/>
        </a:xfrm>
        <a:prstGeom prst="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4"/>
        </a:lnRef>
        <a:fillRef idx="3">
          <a:schemeClr val="accent4"/>
        </a:fillRef>
        <a:effectRef idx="3">
          <a:schemeClr val="accent4"/>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i="0" u="none" kern="1200" dirty="0" smtClean="0">
              <a:solidFill>
                <a:srgbClr val="013F80"/>
              </a:solidFill>
              <a:latin typeface="Arial Narrow" panose="020B0606020202030204" pitchFamily="34" charset="0"/>
            </a:rPr>
            <a:t>Vocational Rehabilitation</a:t>
          </a:r>
          <a:endParaRPr lang="en-US" sz="500" kern="1200" dirty="0">
            <a:solidFill>
              <a:srgbClr val="013F80"/>
            </a:solidFill>
            <a:latin typeface="Arial Narrow" panose="020B0606020202030204" pitchFamily="34" charset="0"/>
          </a:endParaRPr>
        </a:p>
      </dsp:txBody>
      <dsp:txXfrm>
        <a:off x="6291793" y="1523999"/>
        <a:ext cx="436762" cy="218381"/>
      </dsp:txXfrm>
    </dsp:sp>
    <dsp:sp modelId="{54E9EEB4-E5E2-4A0A-9D78-A3210E86BF41}">
      <dsp:nvSpPr>
        <dsp:cNvPr id="0" name=""/>
        <dsp:cNvSpPr/>
      </dsp:nvSpPr>
      <dsp:spPr>
        <a:xfrm>
          <a:off x="5751470" y="1521540"/>
          <a:ext cx="436762" cy="218381"/>
        </a:xfrm>
        <a:prstGeom prst="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0">
          <a:schemeClr val="accent4"/>
        </a:lnRef>
        <a:fillRef idx="3">
          <a:schemeClr val="accent4"/>
        </a:fillRef>
        <a:effectRef idx="3">
          <a:schemeClr val="accent4"/>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i="0" u="none" kern="1200" dirty="0" smtClean="0">
              <a:solidFill>
                <a:srgbClr val="013F80"/>
              </a:solidFill>
              <a:latin typeface="Arial Narrow" panose="020B0606020202030204" pitchFamily="34" charset="0"/>
            </a:rPr>
            <a:t>Social Security </a:t>
          </a:r>
          <a:r>
            <a:rPr lang="en-US" sz="500" kern="1200" dirty="0" smtClean="0">
              <a:solidFill>
                <a:srgbClr val="013F80"/>
              </a:solidFill>
              <a:latin typeface="Arial Narrow" panose="020B0606020202030204" pitchFamily="34" charset="0"/>
            </a:rPr>
            <a:t>Identification</a:t>
          </a:r>
          <a:r>
            <a:rPr lang="en-US" sz="500" b="0" i="0" u="none" kern="1200" dirty="0" smtClean="0">
              <a:solidFill>
                <a:srgbClr val="013F80"/>
              </a:solidFill>
              <a:latin typeface="Arial Narrow" panose="020B0606020202030204" pitchFamily="34" charset="0"/>
            </a:rPr>
            <a:t> Management</a:t>
          </a:r>
          <a:endParaRPr lang="en-US" sz="500" kern="1200" dirty="0">
            <a:solidFill>
              <a:srgbClr val="013F80"/>
            </a:solidFill>
            <a:latin typeface="Arial Narrow" panose="020B0606020202030204" pitchFamily="34" charset="0"/>
          </a:endParaRPr>
        </a:p>
      </dsp:txBody>
      <dsp:txXfrm>
        <a:off x="5751470" y="1521540"/>
        <a:ext cx="436762" cy="21838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EB4068-0571-9A42-BBB4-B065A02647A4}" type="datetimeFigureOut">
              <a:rPr lang="en-US" smtClean="0"/>
              <a:t>9/24/2015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17F8DA8-F7D4-A849-A1FA-79F8F0E26F88}" type="slidenum">
              <a:rPr lang="en-US" smtClean="0"/>
              <a:t>‹#›</a:t>
            </a:fld>
            <a:endParaRPr lang="en-US"/>
          </a:p>
        </p:txBody>
      </p:sp>
    </p:spTree>
    <p:extLst>
      <p:ext uri="{BB962C8B-B14F-4D97-AF65-F5344CB8AC3E}">
        <p14:creationId xmlns:p14="http://schemas.microsoft.com/office/powerpoint/2010/main" val="13225845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A68FA6-5C61-43E5-A15B-23EDF5D8E170}" type="datetimeFigureOut">
              <a:rPr lang="en-US" smtClean="0"/>
              <a:t>9/24/2015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54AD9B-4C95-49B7-B60C-AEE1FEDE880D}" type="slidenum">
              <a:rPr lang="en-US" smtClean="0"/>
              <a:t>‹#›</a:t>
            </a:fld>
            <a:endParaRPr lang="en-US"/>
          </a:p>
        </p:txBody>
      </p:sp>
    </p:spTree>
    <p:extLst>
      <p:ext uri="{BB962C8B-B14F-4D97-AF65-F5344CB8AC3E}">
        <p14:creationId xmlns:p14="http://schemas.microsoft.com/office/powerpoint/2010/main" val="35960871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grants.gov/"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ww.whitehouse.gov/omb/egov/c-6-3-grants.html" TargetMode="External"/><Relationship Id="rId4" Type="http://schemas.openxmlformats.org/officeDocument/2006/relationships/hyperlink" Target="http://www.hhs.gov/ocio/index.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54AD9B-4C95-49B7-B60C-AEE1FEDE880D}" type="slidenum">
              <a:rPr lang="en-US" smtClean="0"/>
              <a:t>3</a:t>
            </a:fld>
            <a:endParaRPr lang="en-US"/>
          </a:p>
        </p:txBody>
      </p:sp>
    </p:spTree>
    <p:extLst>
      <p:ext uri="{BB962C8B-B14F-4D97-AF65-F5344CB8AC3E}">
        <p14:creationId xmlns:p14="http://schemas.microsoft.com/office/powerpoint/2010/main" val="73043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architecture</a:t>
            </a:r>
            <a:r>
              <a:rPr lang="en-US" baseline="0" dirty="0" smtClean="0"/>
              <a:t> can be used as an analytical engine to support data-driven decision-making through an easy to interpret dashboard.  The example shows how architecture can enable the execution of Strategy Implementation.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854AD9B-4C95-49B7-B60C-AEE1FEDE880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52449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 how</a:t>
            </a:r>
            <a:r>
              <a:rPr lang="en-US" baseline="0" dirty="0" smtClean="0"/>
              <a:t> the documents were analyzed. Each column represents the document evaluated. The boxes represent the elements that were extracted from the documents. The text adjacent to the boxes are the fields in the EA Repository (TROUX) that the elements were captured in. The arrows represent the relationships between the elements</a:t>
            </a:r>
            <a:endParaRPr lang="en-US" dirty="0"/>
          </a:p>
        </p:txBody>
      </p:sp>
      <p:sp>
        <p:nvSpPr>
          <p:cNvPr id="4" name="Slide Number Placeholder 3"/>
          <p:cNvSpPr>
            <a:spLocks noGrp="1"/>
          </p:cNvSpPr>
          <p:nvPr>
            <p:ph type="sldNum" sz="quarter" idx="10"/>
          </p:nvPr>
        </p:nvSpPr>
        <p:spPr/>
        <p:txBody>
          <a:bodyPr/>
          <a:lstStyle/>
          <a:p>
            <a:fld id="{0854AD9B-4C95-49B7-B60C-AEE1FEDE880D}" type="slidenum">
              <a:rPr lang="en-US" smtClean="0"/>
              <a:t>19</a:t>
            </a:fld>
            <a:endParaRPr lang="en-US"/>
          </a:p>
        </p:txBody>
      </p:sp>
    </p:spTree>
    <p:extLst>
      <p:ext uri="{BB962C8B-B14F-4D97-AF65-F5344CB8AC3E}">
        <p14:creationId xmlns:p14="http://schemas.microsoft.com/office/powerpoint/2010/main" val="322074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800"/>
              </a:spcAft>
              <a:buNone/>
            </a:pPr>
            <a:r>
              <a:rPr lang="en-US" b="1" dirty="0" smtClean="0"/>
              <a:t>Current Questions Addressed by Proof of Concept</a:t>
            </a:r>
          </a:p>
          <a:p>
            <a:pPr marL="0" indent="0">
              <a:spcAft>
                <a:spcPts val="1800"/>
              </a:spcAft>
              <a:buNone/>
            </a:pPr>
            <a:r>
              <a:rPr lang="en-US" sz="1200" dirty="0" smtClean="0"/>
              <a:t>What are the dependencies between Federal Health strategies from multiple organizations? </a:t>
            </a:r>
          </a:p>
          <a:p>
            <a:pPr marL="0" indent="0">
              <a:spcAft>
                <a:spcPts val="1800"/>
              </a:spcAft>
              <a:buNone/>
            </a:pPr>
            <a:r>
              <a:rPr lang="en-US" sz="1200" dirty="0" smtClean="0"/>
              <a:t>What are the potential gaps and overlaps across the strategies? </a:t>
            </a:r>
          </a:p>
          <a:p>
            <a:pPr marL="0" indent="0">
              <a:spcAft>
                <a:spcPts val="1800"/>
              </a:spcAft>
              <a:buNone/>
            </a:pPr>
            <a:r>
              <a:rPr lang="en-US" sz="1200" dirty="0" smtClean="0"/>
              <a:t>What are the impacts to current time frames and strategies based on changes to achievements in milestones? </a:t>
            </a:r>
          </a:p>
          <a:p>
            <a:pPr marL="0" indent="0">
              <a:spcAft>
                <a:spcPts val="1800"/>
              </a:spcAft>
              <a:buNone/>
            </a:pPr>
            <a:r>
              <a:rPr lang="en-US" sz="1200" dirty="0" smtClean="0"/>
              <a:t>What strategies are supported by the Pilot Projects? </a:t>
            </a:r>
          </a:p>
          <a:p>
            <a:pPr marL="0" indent="0">
              <a:spcAft>
                <a:spcPts val="1800"/>
              </a:spcAft>
              <a:buNone/>
            </a:pPr>
            <a:endParaRPr lang="en-US" sz="1200" dirty="0" smtClean="0"/>
          </a:p>
          <a:p>
            <a:pPr marL="0" indent="0">
              <a:spcAft>
                <a:spcPts val="600"/>
              </a:spcAft>
              <a:buNone/>
            </a:pPr>
            <a:r>
              <a:rPr lang="en-US" sz="1400" b="1" dirty="0" smtClean="0">
                <a:solidFill>
                  <a:srgbClr val="C10A25"/>
                </a:solidFill>
              </a:rPr>
              <a:t>Potential Questions Strategic Architecture Could Address:</a:t>
            </a:r>
          </a:p>
          <a:p>
            <a:pPr>
              <a:spcAft>
                <a:spcPts val="600"/>
              </a:spcAft>
            </a:pPr>
            <a:r>
              <a:rPr lang="en-US" sz="1200" dirty="0" smtClean="0"/>
              <a:t>What are the key milestone dates that are impacted by other activities? (would require information regarding milestones and activities from each Federal Partner)</a:t>
            </a:r>
          </a:p>
          <a:p>
            <a:pPr>
              <a:spcAft>
                <a:spcPts val="600"/>
              </a:spcAft>
            </a:pPr>
            <a:r>
              <a:rPr lang="en-US" sz="1200" dirty="0" smtClean="0"/>
              <a:t>What percentage are we to being able to completing the achievement of a Critical Action, or Learning Health System Requirement (would require detailed milestones and statuses from all of the related partner actions tied to each critical action) </a:t>
            </a:r>
          </a:p>
          <a:p>
            <a:pPr>
              <a:spcAft>
                <a:spcPts val="600"/>
              </a:spcAft>
            </a:pPr>
            <a:r>
              <a:rPr lang="en-US" sz="1200" dirty="0" smtClean="0"/>
              <a:t>How do all of the partner activities relate back to each of the Objectives from the Federal Health IT Strategic Plan</a:t>
            </a:r>
          </a:p>
          <a:p>
            <a:pPr>
              <a:spcAft>
                <a:spcPts val="600"/>
              </a:spcAft>
            </a:pPr>
            <a:r>
              <a:rPr lang="en-US" sz="1200" dirty="0" smtClean="0"/>
              <a:t>What laws, regulations, and policies affect each of the Roadmap Critical Actions, Learning Health System Requirements, or FHIT Strat Plan Objectives? (requires information and linkages to laws, regulations, and policies)</a:t>
            </a:r>
          </a:p>
          <a:p>
            <a:pPr>
              <a:spcAft>
                <a:spcPts val="600"/>
              </a:spcAft>
            </a:pPr>
            <a:r>
              <a:rPr lang="en-US" sz="1200" dirty="0" smtClean="0"/>
              <a:t>What potentially duplicative healthcare functions exist across Federal Agencies (requires information regarding business functions and capabilities from across several Federal Agencies).</a:t>
            </a:r>
          </a:p>
          <a:p>
            <a:pPr>
              <a:spcAft>
                <a:spcPts val="600"/>
              </a:spcAft>
            </a:pPr>
            <a:r>
              <a:rPr lang="en-US" sz="1200" dirty="0" smtClean="0"/>
              <a:t>What does the IT spend across the Federal Government to address each Interoperability Roadmap Critical Action look like? (would require budget and investment information linked to all of the activities that support each Roadmap Critical Action)</a:t>
            </a:r>
          </a:p>
          <a:p>
            <a:pPr marL="0" indent="0">
              <a:spcAft>
                <a:spcPts val="1800"/>
              </a:spcAft>
              <a:buNone/>
            </a:pPr>
            <a:endParaRPr lang="en-US" dirty="0"/>
          </a:p>
        </p:txBody>
      </p:sp>
      <p:sp>
        <p:nvSpPr>
          <p:cNvPr id="4" name="Slide Number Placeholder 3"/>
          <p:cNvSpPr>
            <a:spLocks noGrp="1"/>
          </p:cNvSpPr>
          <p:nvPr>
            <p:ph type="sldNum" sz="quarter" idx="10"/>
          </p:nvPr>
        </p:nvSpPr>
        <p:spPr/>
        <p:txBody>
          <a:bodyPr/>
          <a:lstStyle/>
          <a:p>
            <a:fld id="{0854AD9B-4C95-49B7-B60C-AEE1FEDE880D}"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8547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a typeface="MS PGothic" charset="0"/>
              </a:rPr>
              <a:t>This architecture view shows an integrated thread from the Interoperability Roadmap through its building blocks and Learning Health System Requirements as they</a:t>
            </a:r>
            <a:r>
              <a:rPr lang="en-US" baseline="0" dirty="0" smtClean="0">
                <a:ea typeface="MS PGothic" charset="0"/>
              </a:rPr>
              <a:t> VHA Blueprint and existing pilot projects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ea typeface="MS PGothic"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VHA transformational action 6.2.e. impacts the start of the ONC critical action I2.01 (the VHA transformation action begins</a:t>
            </a:r>
            <a:r>
              <a:rPr lang="en-US" sz="1200" baseline="0" dirty="0" smtClean="0"/>
              <a:t> after I2.01). </a:t>
            </a:r>
            <a:r>
              <a:rPr lang="en-US" sz="1200" dirty="0" smtClean="0"/>
              <a:t>The Linkage</a:t>
            </a:r>
            <a:r>
              <a:rPr lang="en-US" sz="1200" baseline="0" dirty="0" smtClean="0"/>
              <a:t> is d</a:t>
            </a:r>
            <a:r>
              <a:rPr lang="en-US" sz="1200" dirty="0" smtClean="0"/>
              <a:t>epicted as a broken dependency (</a:t>
            </a:r>
            <a:r>
              <a:rPr lang="en-US" sz="1200" dirty="0" smtClean="0">
                <a:solidFill>
                  <a:srgbClr val="FF0000"/>
                </a:solidFill>
              </a:rPr>
              <a:t>red line</a:t>
            </a:r>
            <a:r>
              <a:rPr lang="en-US" sz="1200" dirty="0" smtClean="0"/>
              <a:t>). However, the time frame associated with the VHA transformational actions are for demonstration purposes only</a:t>
            </a:r>
            <a:r>
              <a:rPr lang="en-US" sz="1400" baseline="0" dirty="0" smtClean="0"/>
              <a:t> </a:t>
            </a:r>
            <a:r>
              <a:rPr lang="en-US" sz="1200" baseline="0" dirty="0" smtClean="0"/>
              <a:t>(the VHA Blueprint document did not associate with any timeframes).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854AD9B-4C95-49B7-B60C-AEE1FEDE880D}"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083397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FHA BRM Framework –</a:t>
            </a:r>
          </a:p>
          <a:p>
            <a:endParaRPr lang="en-US" dirty="0" smtClean="0"/>
          </a:p>
          <a:p>
            <a:r>
              <a:rPr lang="en-US" dirty="0" smtClean="0"/>
              <a:t>The intent of the framework is to serve as the foundation for business process reengineering (BPR), which drives business improvement by optimizing Operational Activities (OAs), and encouraging interoperability, ensuring Federal Health business systems support and enabling cross functional Business Mission Area processes. Further, the framework provides the basis for assessing audit readiness, financial compliance and earned value benefit realization.</a:t>
            </a:r>
          </a:p>
          <a:p>
            <a:r>
              <a:rPr lang="en-US" dirty="0" smtClean="0"/>
              <a:t>Next Steps - In support of portfolio management, the Business Capability Lifecycle (BCL)4 is an end-to-end process that aligns the requirements, investment, and acquisition processes for the business capability under a single governance framework.</a:t>
            </a:r>
          </a:p>
          <a:p>
            <a:r>
              <a:rPr lang="en-US" dirty="0" smtClean="0"/>
              <a:t>Understanding our FHA BRM Efforts – </a:t>
            </a:r>
          </a:p>
          <a:p>
            <a:r>
              <a:rPr lang="en-US" dirty="0" smtClean="0"/>
              <a:t>identifying the OAs (OV-5) that relate to their Federal Health business functional area and applicable framework at Level 0 business process, and Level 1 major process area. The FHA is responsible for coordinating with the Federal Partners to ensure within the BEA the proper decomposition of Level 1 major process areas, as well as Level 2 process area segment OAs for each Level 1 major process area. For example:</a:t>
            </a:r>
          </a:p>
          <a:p>
            <a:r>
              <a:rPr lang="en-US" dirty="0" smtClean="0"/>
              <a:t>– Information exchanges standardized for interoperability and compliance</a:t>
            </a:r>
          </a:p>
          <a:p>
            <a:r>
              <a:rPr lang="en-US" dirty="0" smtClean="0"/>
              <a:t>– Laws, Regulations and Policies to guide and constrain via implementable business rules</a:t>
            </a:r>
          </a:p>
          <a:p>
            <a:r>
              <a:rPr lang="en-US" dirty="0" smtClean="0"/>
              <a:t>– Constraints within the environment</a:t>
            </a:r>
          </a:p>
          <a:p>
            <a:r>
              <a:rPr lang="en-US" dirty="0" smtClean="0"/>
              <a:t>– SMP Goals and PSA Initiatives</a:t>
            </a:r>
          </a:p>
          <a:p>
            <a:r>
              <a:rPr lang="en-US" dirty="0" smtClean="0"/>
              <a:t>– Enterprise, Strategic, Operational and Tactical performance measures</a:t>
            </a:r>
          </a:p>
          <a:p>
            <a:endParaRPr lang="en-US" dirty="0" smtClean="0"/>
          </a:p>
          <a:p>
            <a:r>
              <a:rPr lang="en-US" dirty="0" smtClean="0"/>
              <a:t>The other Federal Partners analyze the OAs for a given process to ensure they support interoperability and cross functional integration between Federal Health Business Mission Area functions.</a:t>
            </a:r>
          </a:p>
          <a:p>
            <a:endParaRPr lang="en-US" dirty="0" smtClean="0"/>
          </a:p>
          <a:p>
            <a:r>
              <a:rPr lang="en-US" dirty="0" smtClean="0"/>
              <a:t>FHA LRP’s</a:t>
            </a:r>
          </a:p>
          <a:p>
            <a:endParaRPr lang="en-US" dirty="0" smtClean="0"/>
          </a:p>
          <a:p>
            <a:r>
              <a:rPr lang="en-US" dirty="0" smtClean="0"/>
              <a:t>The FHA approach to the management of Federal health information technology (IT) and information-related activities is rooted in Federal laws and regulations that have evolved over the last three decades.</a:t>
            </a:r>
          </a:p>
          <a:p>
            <a:r>
              <a:rPr lang="en-US" dirty="0" smtClean="0"/>
              <a:t>Together these requirements were intended to provide for a coordinated approach to managing Federal agencies‘ information resources.</a:t>
            </a:r>
          </a:p>
          <a:p>
            <a:r>
              <a:rPr lang="en-US" dirty="0" smtClean="0"/>
              <a:t>Other key laws and regulations, external and internal to OMB Federal Health, continue to guide the Department of Defense Information Enterprise in this fast-paced, Information Age global environment. For example, with PCA 42 CFR Part 2 includes the Federal Information Security Management Act, OMB Circular A-130, the National and Defense Information Sharing Strategies, and </a:t>
            </a:r>
            <a:r>
              <a:rPr lang="en-US" dirty="0" err="1" smtClean="0"/>
              <a:t>DoD</a:t>
            </a:r>
            <a:r>
              <a:rPr lang="en-US" dirty="0" smtClean="0"/>
              <a:t> Information Assurance issuances. All serve as references as we design, build, operate and protect information solutions to gain and maintain the information advantage for </a:t>
            </a:r>
            <a:r>
              <a:rPr lang="en-US" dirty="0" err="1" smtClean="0"/>
              <a:t>DoD</a:t>
            </a:r>
            <a:r>
              <a:rPr lang="en-US" dirty="0" smtClean="0"/>
              <a:t> personnel and mission partners.</a:t>
            </a:r>
          </a:p>
          <a:p>
            <a:r>
              <a:rPr lang="en-US" dirty="0" smtClean="0"/>
              <a:t>(1) minimize the paperwork burden </a:t>
            </a:r>
          </a:p>
          <a:p>
            <a:r>
              <a:rPr lang="en-US" dirty="0" smtClean="0"/>
              <a:t>(2) ensure the greatest possible public benefit from and maximize the utility of information created, collected, maintained, used, shared and disseminated by or for the Federal Partners.</a:t>
            </a:r>
          </a:p>
          <a:p>
            <a:r>
              <a:rPr lang="en-US" dirty="0" smtClean="0"/>
              <a:t>(3) coordinate, integrate, and to the extent practicable and appropriate, make uniform Federal information resources management policies and practices as a means to improve the productivity, efficiency, and effectiveness of Government programs, including the reduction of information collection burdens on the public and the improvement of service delivery to the public;</a:t>
            </a:r>
          </a:p>
          <a:p>
            <a:r>
              <a:rPr lang="en-US" dirty="0" smtClean="0"/>
              <a:t>(4) improve the quality and use of Federal information to strengthen decision-making, accountability, and openness in Government and society;</a:t>
            </a:r>
          </a:p>
          <a:p>
            <a:r>
              <a:rPr lang="en-US" dirty="0" smtClean="0"/>
              <a:t>(5) minimize the cost to the Federal Government of the creation, collection, maintenance, use, dissemination, and disposition of information;</a:t>
            </a:r>
          </a:p>
          <a:p>
            <a:r>
              <a:rPr lang="en-US" dirty="0" smtClean="0"/>
              <a:t>(6) strengthen the partnership between the Federal Government and State, local, and tribal governments by minimizing the burden and maximizing the utility of information created, collected, maintained, used, disseminated, and retained by or for the Federal Government;</a:t>
            </a:r>
          </a:p>
          <a:p>
            <a:r>
              <a:rPr lang="en-US" dirty="0" smtClean="0"/>
              <a:t>(7) provide for the dissemination of public information on a timely basis, on equitable terms, and in a manner that promotes the utility of the information to the public and makes effective use of information technology;</a:t>
            </a:r>
          </a:p>
          <a:p>
            <a:r>
              <a:rPr lang="en-US" dirty="0" smtClean="0"/>
              <a:t>(8) ensure that the creation, collection, maintenance, use, dissemination, and disposition of information by or for the Federal Government is consistent with applicable laws, including laws relating to</a:t>
            </a:r>
          </a:p>
          <a:p>
            <a:r>
              <a:rPr lang="en-US" dirty="0" smtClean="0"/>
              <a:t>(A) privacy and confidentiality, </a:t>
            </a:r>
          </a:p>
          <a:p>
            <a:r>
              <a:rPr lang="en-US" dirty="0" smtClean="0"/>
              <a:t>(B) security of information</a:t>
            </a:r>
          </a:p>
          <a:p>
            <a:r>
              <a:rPr lang="en-US" dirty="0" smtClean="0"/>
              <a:t>(C) access to information</a:t>
            </a:r>
          </a:p>
          <a:p>
            <a:endParaRPr lang="en-US" dirty="0" smtClean="0"/>
          </a:p>
          <a:p>
            <a:r>
              <a:rPr lang="en-US" dirty="0" smtClean="0"/>
              <a:t>(9) ensure the integrity, quality, and utility of the Federal statistical system;</a:t>
            </a:r>
          </a:p>
          <a:p>
            <a:r>
              <a:rPr lang="en-US" dirty="0" smtClean="0"/>
              <a:t>(10) ensure that information technology is acquired, used, and managed to improve performance of agency missions, including the reduction of information collection burdens on the public; and</a:t>
            </a:r>
          </a:p>
          <a:p>
            <a:r>
              <a:rPr lang="en-US" dirty="0" smtClean="0"/>
              <a:t>(11) improve the responsibility and accountability of the Office of Management and Budget and all other Federal agencies to Congress and to the public for implementing the information collection review process, information resources management, and related policies and guidelines established under this subchapter.</a:t>
            </a:r>
          </a:p>
          <a:p>
            <a:endParaRPr lang="en-US" dirty="0" smtClean="0"/>
          </a:p>
          <a:p>
            <a:r>
              <a:rPr lang="en-US" dirty="0" smtClean="0"/>
              <a:t>ORG Relationships Model</a:t>
            </a:r>
          </a:p>
          <a:p>
            <a:endParaRPr lang="en-US" dirty="0" smtClean="0"/>
          </a:p>
          <a:p>
            <a:r>
              <a:rPr lang="en-US" dirty="0" smtClean="0"/>
              <a:t>This work illustrates the organizational structure and relationships (as opposed to relationships with respect to a business process flow) among organizations, or organization types that are the key players in the business represented by the BRM architecture and the working groups / initiatives that they support.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854AD9B-4C95-49B7-B60C-AEE1FEDE880D}"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575726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FHA BRM is a</a:t>
            </a:r>
            <a:r>
              <a:rPr lang="en-US" baseline="0" dirty="0" smtClean="0"/>
              <a:t> hierarchical taxonomy of health functions. At the top most level, it is separated into health and well-being, to align to the FEA BRM. The Health BRM helps to standardize the language used to describe health functions across </a:t>
            </a:r>
            <a:r>
              <a:rPr lang="en-US" baseline="0" smtClean="0"/>
              <a:t>Federal agencies. </a:t>
            </a:r>
            <a:endParaRPr lang="en-US" dirty="0"/>
          </a:p>
        </p:txBody>
      </p:sp>
      <p:sp>
        <p:nvSpPr>
          <p:cNvPr id="4" name="Slide Number Placeholder 3"/>
          <p:cNvSpPr>
            <a:spLocks noGrp="1"/>
          </p:cNvSpPr>
          <p:nvPr>
            <p:ph type="sldNum" sz="quarter" idx="10"/>
          </p:nvPr>
        </p:nvSpPr>
        <p:spPr/>
        <p:txBody>
          <a:bodyPr/>
          <a:lstStyle/>
          <a:p>
            <a:fld id="{8606676B-FD50-487F-A5D9-ADF7C18E64E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832490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working groups that support the BRM’s derives its compliance constraint requirements from the LRP that govern the business functional areas covered in the BRM.   The FHA LRP Baseline is delivered with the BRM to provide users with a current set of compliance constraints and their linkages to the working groups that support the BRM. </a:t>
            </a:r>
            <a:endParaRPr lang="en-US" dirty="0"/>
          </a:p>
        </p:txBody>
      </p:sp>
      <p:sp>
        <p:nvSpPr>
          <p:cNvPr id="4" name="Slide Number Placeholder 3"/>
          <p:cNvSpPr>
            <a:spLocks noGrp="1"/>
          </p:cNvSpPr>
          <p:nvPr>
            <p:ph type="sldNum" sz="quarter" idx="10"/>
          </p:nvPr>
        </p:nvSpPr>
        <p:spPr/>
        <p:txBody>
          <a:bodyPr/>
          <a:lstStyle/>
          <a:p>
            <a:fld id="{8606676B-FD50-487F-A5D9-ADF7C18E64E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35421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u="none" strike="noStrike" kern="1200" baseline="0" dirty="0" smtClean="0">
                <a:solidFill>
                  <a:schemeClr val="tx1"/>
                </a:solidFill>
                <a:latin typeface="+mn-lt"/>
                <a:ea typeface="ＭＳ Ｐゴシック" pitchFamily="-65" charset="-128"/>
                <a:cs typeface="ＭＳ Ｐゴシック" pitchFamily="-97" charset="-128"/>
              </a:rPr>
              <a:t>By defining the relationship between strategy, performance and business functions for a specific organization, the business architecture can show the relative performance of functions and whether or not each organization’s function supports a strategic objective. </a:t>
            </a:r>
            <a:endParaRPr lang="en-US" dirty="0" smtClean="0"/>
          </a:p>
          <a:p>
            <a:endParaRPr lang="en-US" dirty="0" smtClean="0"/>
          </a:p>
          <a:p>
            <a:r>
              <a:rPr lang="en-US" dirty="0" smtClean="0"/>
              <a:t>Business</a:t>
            </a:r>
            <a:r>
              <a:rPr lang="en-US" baseline="0" dirty="0" smtClean="0"/>
              <a:t> Architecture is not optional for Business Outcome Driven EA</a:t>
            </a:r>
          </a:p>
          <a:p>
            <a:endParaRPr lang="en-US" baseline="0" dirty="0" smtClean="0"/>
          </a:p>
          <a:p>
            <a:r>
              <a:rPr lang="en-US" baseline="0" dirty="0" smtClean="0"/>
              <a:t>The value of EA is realized when it is used to deliver business and IT leaders with signature ready recommendations that help to guide the business, people, processes, information and technology investment decisions.  </a:t>
            </a:r>
          </a:p>
          <a:p>
            <a:endParaRPr lang="en-US" baseline="0" dirty="0" smtClean="0"/>
          </a:p>
          <a:p>
            <a:r>
              <a:rPr lang="en-US" baseline="0" dirty="0" smtClean="0"/>
              <a:t>For FHA to strategically view and evolve their businesses overall, including integrating business and IT, to deliver business outcomes, EA must include an understanding of the business, information solutions and technology.</a:t>
            </a:r>
          </a:p>
          <a:p>
            <a:endParaRPr lang="en-US" baseline="0" dirty="0" smtClean="0"/>
          </a:p>
          <a:p>
            <a:r>
              <a:rPr lang="en-US" baseline="0" dirty="0" smtClean="0"/>
              <a:t>FHA hopes to support a business architecture approach as an integral part of the FHA EA to have a significantly higher ability to execute on our </a:t>
            </a:r>
          </a:p>
          <a:p>
            <a:r>
              <a:rPr lang="en-US" baseline="0" dirty="0" smtClean="0"/>
              <a:t>business strategy because we have a clear understanding of the strategy and its impact on business and IT and the guidance to drive delivery</a:t>
            </a:r>
          </a:p>
          <a:p>
            <a:endParaRPr lang="en-US" baseline="0" dirty="0" smtClean="0"/>
          </a:p>
          <a:p>
            <a:r>
              <a:rPr lang="en-US" baseline="0" dirty="0" smtClean="0"/>
              <a:t>Without business architecture EA efforts are just IT architecture and will fail to demonstrate and deliver significant business value outcomes.</a:t>
            </a:r>
          </a:p>
          <a:p>
            <a:endParaRPr lang="en-US" baseline="0" dirty="0" smtClean="0"/>
          </a:p>
          <a:p>
            <a:r>
              <a:rPr lang="en-US" baseline="0" dirty="0" smtClean="0"/>
              <a:t>This is my strategy – show business arch can add value to both the strategy and future planning of Federal Health</a:t>
            </a:r>
          </a:p>
          <a:p>
            <a:endParaRPr lang="en-US" baseline="0" dirty="0" smtClean="0"/>
          </a:p>
          <a:p>
            <a:r>
              <a:rPr lang="en-US" baseline="0" dirty="0" smtClean="0"/>
              <a:t>Focus on strategically moving the business forward as opposed to holding open ended discussions etc.</a:t>
            </a:r>
          </a:p>
          <a:p>
            <a:endParaRPr lang="en-US" baseline="0" dirty="0" smtClean="0"/>
          </a:p>
          <a:p>
            <a:r>
              <a:rPr lang="en-US" baseline="0" dirty="0" smtClean="0"/>
              <a:t>Deliverable – form of Business Process – LRP becomes an overlay and separate but tangential work stream</a:t>
            </a:r>
          </a:p>
          <a:p>
            <a:endParaRPr lang="en-US" baseline="0" dirty="0" smtClean="0"/>
          </a:p>
          <a:p>
            <a:r>
              <a:rPr lang="en-US" baseline="0" dirty="0" smtClean="0"/>
              <a:t>Its mu contention that without business arch we are left with the only a view into information, tech, and solutions.  I want to do the opposite and put FHA into a situation that enables and encourages the development of and integrated enterprise (Business and IT) future state vision and execution plans and roadmaps.</a:t>
            </a:r>
          </a:p>
        </p:txBody>
      </p:sp>
      <p:sp>
        <p:nvSpPr>
          <p:cNvPr id="4" name="Slide Number Placeholder 3"/>
          <p:cNvSpPr>
            <a:spLocks noGrp="1"/>
          </p:cNvSpPr>
          <p:nvPr>
            <p:ph type="sldNum" sz="quarter" idx="10"/>
          </p:nvPr>
        </p:nvSpPr>
        <p:spPr/>
        <p:txBody>
          <a:bodyPr/>
          <a:lstStyle/>
          <a:p>
            <a:fld id="{8606676B-FD50-487F-A5D9-ADF7C18E64E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520090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baseline="0" dirty="0" smtClean="0"/>
          </a:p>
        </p:txBody>
      </p:sp>
      <p:sp>
        <p:nvSpPr>
          <p:cNvPr id="4" name="Slide Number Placeholder 3"/>
          <p:cNvSpPr>
            <a:spLocks noGrp="1"/>
          </p:cNvSpPr>
          <p:nvPr>
            <p:ph type="sldNum" sz="quarter" idx="10"/>
          </p:nvPr>
        </p:nvSpPr>
        <p:spPr/>
        <p:txBody>
          <a:bodyPr/>
          <a:lstStyle/>
          <a:p>
            <a:fld id="{8606676B-FD50-487F-A5D9-ADF7C18E64E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68747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A902B8F8-EBBF-48FB-810B-7E89DC3FC45A}" type="slidenum">
              <a:rPr lang="en-US" altLang="en-US" sz="1200" smtClean="0"/>
              <a:pPr/>
              <a:t>4</a:t>
            </a:fld>
            <a:endParaRPr lang="en-US" altLang="en-US" sz="1200" smtClean="0"/>
          </a:p>
        </p:txBody>
      </p:sp>
    </p:spTree>
    <p:extLst>
      <p:ext uri="{BB962C8B-B14F-4D97-AF65-F5344CB8AC3E}">
        <p14:creationId xmlns:p14="http://schemas.microsoft.com/office/powerpoint/2010/main" val="2079557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 March 2004, the Office of Management and Budget (OMB) initiated a government-wide analysis of five lines of business (LoBs) supporting the President's Management Agenda goal to expand Electronic Government.</a:t>
            </a:r>
          </a:p>
          <a:p>
            <a:r>
              <a:rPr lang="en-US" altLang="en-US" smtClean="0"/>
              <a:t>Interagency taskforces examined business and information technology data and best practices for each line of business – financial, human resources, grants, health, and case management systems. The goal of the effort is to identify opportunities to reduce the cost of government and improve services to citizens through business performance improvements.</a:t>
            </a:r>
          </a:p>
          <a:p>
            <a:endParaRPr lang="en-US" altLang="en-US" smtClean="0"/>
          </a:p>
          <a:p>
            <a:r>
              <a:rPr lang="en-US" altLang="en-US" b="1" smtClean="0"/>
              <a:t>HHS is the managing partner for 3 E-Gov Initiatives/Lines of Business:</a:t>
            </a:r>
            <a:r>
              <a:rPr lang="en-US" altLang="en-US" smtClean="0"/>
              <a:t/>
            </a:r>
            <a:br>
              <a:rPr lang="en-US" altLang="en-US" smtClean="0"/>
            </a:br>
            <a:r>
              <a:rPr lang="en-US" altLang="en-US" smtClean="0"/>
              <a:t/>
            </a:r>
            <a:br>
              <a:rPr lang="en-US" altLang="en-US" smtClean="0"/>
            </a:br>
            <a:r>
              <a:rPr lang="en-US" altLang="en-US" smtClean="0">
                <a:hlinkClick r:id="rId3"/>
              </a:rPr>
              <a:t>Grants.gov Initiative</a:t>
            </a:r>
            <a:r>
              <a:rPr lang="en-US" altLang="en-US" smtClean="0"/>
              <a:t> (Grants.gov)</a:t>
            </a:r>
          </a:p>
          <a:p>
            <a:r>
              <a:rPr lang="en-US" altLang="en-US" smtClean="0">
                <a:hlinkClick r:id="rId4"/>
              </a:rPr>
              <a:t>Federal Health Architecture</a:t>
            </a:r>
            <a:r>
              <a:rPr lang="en-US" altLang="en-US" smtClean="0"/>
              <a:t> (FHA)</a:t>
            </a:r>
          </a:p>
          <a:p>
            <a:r>
              <a:rPr lang="en-US" altLang="en-US" smtClean="0">
                <a:hlinkClick r:id="rId5"/>
              </a:rPr>
              <a:t>Grants Management Line of Business</a:t>
            </a:r>
            <a:r>
              <a:rPr lang="en-US" altLang="en-US" smtClean="0"/>
              <a:t> (U.S. Office of Management and Budget)</a:t>
            </a:r>
          </a:p>
          <a:p>
            <a:endParaRPr lang="en-US" altLang="en-US" smtClean="0"/>
          </a:p>
          <a:p>
            <a:endParaRPr lang="en-US" alt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A2B5B2E3-437B-4989-950D-2BA7F92B404E}" type="slidenum">
              <a:rPr lang="en-US" altLang="en-US" sz="1200" smtClean="0"/>
              <a:pPr/>
              <a:t>5</a:t>
            </a:fld>
            <a:endParaRPr lang="en-US" altLang="en-US" sz="1200" smtClean="0"/>
          </a:p>
        </p:txBody>
      </p:sp>
    </p:spTree>
    <p:extLst>
      <p:ext uri="{BB962C8B-B14F-4D97-AF65-F5344CB8AC3E}">
        <p14:creationId xmlns:p14="http://schemas.microsoft.com/office/powerpoint/2010/main" val="2144506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C554D416-309E-44C2-9D0F-DBCA229E1409}" type="slidenum">
              <a:rPr lang="en-US" altLang="en-US" sz="1200" smtClean="0">
                <a:solidFill>
                  <a:srgbClr val="000000"/>
                </a:solidFill>
              </a:rPr>
              <a:pPr/>
              <a:t>7</a:t>
            </a:fld>
            <a:endParaRPr lang="en-US" altLang="en-US" sz="1200" smtClean="0">
              <a:solidFill>
                <a:srgbClr val="000000"/>
              </a:solidFill>
            </a:endParaRPr>
          </a:p>
        </p:txBody>
      </p:sp>
    </p:spTree>
    <p:extLst>
      <p:ext uri="{BB962C8B-B14F-4D97-AF65-F5344CB8AC3E}">
        <p14:creationId xmlns:p14="http://schemas.microsoft.com/office/powerpoint/2010/main" val="3963529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70000"/>
              </a:lnSpc>
            </a:pPr>
            <a:r>
              <a:rPr lang="en-US" altLang="en-US" u="sng" dirty="0" smtClean="0">
                <a:ea typeface="ＭＳ Ｐゴシック" pitchFamily="34" charset="-128"/>
              </a:rPr>
              <a:t>Current-State Federal Health Architecture</a:t>
            </a:r>
            <a:r>
              <a:rPr lang="en-US" altLang="en-US" dirty="0" smtClean="0">
                <a:ea typeface="ＭＳ Ｐゴシック" pitchFamily="34" charset="-128"/>
              </a:rPr>
              <a:t>: The Current-State Federal Health Architecture will provide an authoritative description of the current federal health environment to support analysis. </a:t>
            </a:r>
          </a:p>
          <a:p>
            <a:pPr>
              <a:lnSpc>
                <a:spcPct val="70000"/>
              </a:lnSpc>
            </a:pPr>
            <a:endParaRPr lang="en-US" altLang="en-US" dirty="0" smtClean="0">
              <a:ea typeface="ＭＳ Ｐゴシック" pitchFamily="34" charset="-128"/>
            </a:endParaRPr>
          </a:p>
          <a:p>
            <a:pPr>
              <a:lnSpc>
                <a:spcPct val="70000"/>
              </a:lnSpc>
            </a:pPr>
            <a:r>
              <a:rPr lang="en-US" altLang="en-US" u="sng" dirty="0" smtClean="0">
                <a:ea typeface="ＭＳ Ｐゴシック" pitchFamily="34" charset="-128"/>
              </a:rPr>
              <a:t>FHA Future State</a:t>
            </a:r>
            <a:r>
              <a:rPr lang="en-US" altLang="en-US" u="sng" baseline="0" dirty="0" smtClean="0">
                <a:ea typeface="ＭＳ Ｐゴシック" pitchFamily="34" charset="-128"/>
              </a:rPr>
              <a:t> Model</a:t>
            </a:r>
            <a:r>
              <a:rPr lang="en-US" altLang="en-US" u="sng" dirty="0" smtClean="0">
                <a:ea typeface="ＭＳ Ｐゴシック" pitchFamily="34" charset="-128"/>
              </a:rPr>
              <a:t>:</a:t>
            </a:r>
            <a:r>
              <a:rPr lang="en-US" altLang="en-US" dirty="0" smtClean="0">
                <a:ea typeface="ＭＳ Ｐゴシック" pitchFamily="34" charset="-128"/>
              </a:rPr>
              <a:t> This 2025 Target-State Federal Health Information Technology Architecture will harmonize federal partner agency priorities and the national health IT objectives using a data-driven approach. </a:t>
            </a:r>
          </a:p>
          <a:p>
            <a:pPr>
              <a:lnSpc>
                <a:spcPct val="70000"/>
              </a:lnSpc>
            </a:pPr>
            <a:endParaRPr lang="en-US" altLang="en-US" sz="700" dirty="0" smtClean="0">
              <a:ea typeface="ＭＳ Ｐゴシック" pitchFamily="34" charset="-128"/>
            </a:endParaRPr>
          </a:p>
          <a:p>
            <a:pPr>
              <a:lnSpc>
                <a:spcPct val="80000"/>
              </a:lnSpc>
            </a:pPr>
            <a:r>
              <a:rPr lang="en-US" altLang="en-US" dirty="0" smtClean="0">
                <a:ea typeface="ＭＳ Ｐゴシック" pitchFamily="34" charset="-128"/>
              </a:rPr>
              <a:t>The Federal Architect’s Council is focused on identifying the structure components that make up the federal healthcare ecosystem, determining their relationships, identifying gaps and overlaps in order to develop effective solutions and improving communications at the policy, business and technical levels of the federal healthcare ecosystem. The council hosted its first meeting on September 16. </a:t>
            </a:r>
          </a:p>
          <a:p>
            <a:pPr>
              <a:lnSpc>
                <a:spcPct val="80000"/>
              </a:lnSpc>
            </a:pPr>
            <a:endParaRPr lang="en-US" altLang="en-US" sz="800" dirty="0" smtClean="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52F877E2-9721-4163-AEB2-0EABA6E00CA9}" type="slidenum">
              <a:rPr lang="en-US" altLang="en-US" sz="1200"/>
              <a:pPr/>
              <a:t>9</a:t>
            </a:fld>
            <a:endParaRPr lang="en-US" altLang="en-US" sz="1200"/>
          </a:p>
        </p:txBody>
      </p:sp>
    </p:spTree>
    <p:extLst>
      <p:ext uri="{BB962C8B-B14F-4D97-AF65-F5344CB8AC3E}">
        <p14:creationId xmlns:p14="http://schemas.microsoft.com/office/powerpoint/2010/main" val="78327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ＭＳ Ｐゴシック" pitchFamily="34" charset="-128"/>
              </a:rPr>
              <a:t>In working with the S&amp;I Framework, the FHIM has several opportunities to leverage nationwide standards to further enhance semantic interoperability across the federal healthcare space and generate implementation standards for partners and other organizations looking to exchange health information with federal agencies. </a:t>
            </a:r>
          </a:p>
          <a:p>
            <a:endParaRPr lang="en-US" altLang="en-US" smtClean="0">
              <a:ea typeface="ＭＳ Ｐゴシック"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77F36BA4-488E-4188-83C7-9C3CC2B55E4B}" type="slidenum">
              <a:rPr lang="en-US" altLang="en-US" sz="1200">
                <a:solidFill>
                  <a:prstClr val="black"/>
                </a:solidFill>
              </a:rPr>
              <a:pPr/>
              <a:t>13</a:t>
            </a:fld>
            <a:endParaRPr lang="en-US" altLang="en-US" sz="1200">
              <a:solidFill>
                <a:prstClr val="black"/>
              </a:solidFill>
            </a:endParaRPr>
          </a:p>
        </p:txBody>
      </p:sp>
    </p:spTree>
    <p:extLst>
      <p:ext uri="{BB962C8B-B14F-4D97-AF65-F5344CB8AC3E}">
        <p14:creationId xmlns:p14="http://schemas.microsoft.com/office/powerpoint/2010/main" val="10182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smtClean="0"/>
              <a:t>Value of mapping FHIM data elements to information exchange format specifications:</a:t>
            </a:r>
          </a:p>
          <a:p>
            <a:pPr>
              <a:defRPr/>
            </a:pPr>
            <a:endParaRPr lang="en-US" dirty="0" smtClean="0"/>
          </a:p>
          <a:p>
            <a:pPr marL="171450" indent="-171450">
              <a:buFont typeface="Arial" panose="020B0604020202020204" pitchFamily="34" charset="0"/>
              <a:buChar char="•"/>
              <a:defRPr/>
            </a:pPr>
            <a:r>
              <a:rPr lang="en-US" dirty="0" smtClean="0"/>
              <a:t>A unique</a:t>
            </a:r>
            <a:r>
              <a:rPr lang="en-US" b="1" dirty="0" smtClean="0"/>
              <a:t> </a:t>
            </a:r>
            <a:r>
              <a:rPr lang="en-US" dirty="0" smtClean="0"/>
              <a:t>meaning is assigned to each data element exchanged and some of the semantic ambiguity still remaining in implementation guides (IGs), templates, and profiles used for conformance testing is removed.</a:t>
            </a:r>
            <a:br>
              <a:rPr lang="en-US" dirty="0" smtClean="0"/>
            </a:br>
            <a:endParaRPr lang="en-US" dirty="0" smtClean="0"/>
          </a:p>
          <a:p>
            <a:pPr marL="171450" indent="-171450">
              <a:buFont typeface="Arial" panose="020B0604020202020204" pitchFamily="34" charset="0"/>
              <a:buChar char="•"/>
              <a:defRPr/>
            </a:pPr>
            <a:r>
              <a:rPr lang="en-US" dirty="0" smtClean="0"/>
              <a:t>A mechanism for creating additional CDA templates and FHIR profiles to meet the needs of federal partners in a way consistent with existing IGs using information exchange requirements already documented in the FHIM is provided.</a:t>
            </a:r>
          </a:p>
          <a:p>
            <a:pPr>
              <a:defRPr/>
            </a:pPr>
            <a:endParaRPr lang="en-US" dirty="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B9ED86C6-6273-420D-AC1E-D9CBC30E1670}" type="slidenum">
              <a:rPr lang="en-US" altLang="en-US" sz="1200">
                <a:solidFill>
                  <a:prstClr val="black"/>
                </a:solidFill>
              </a:rPr>
              <a:pPr/>
              <a:t>14</a:t>
            </a:fld>
            <a:endParaRPr lang="en-US" altLang="en-US" sz="1200">
              <a:solidFill>
                <a:prstClr val="black"/>
              </a:solidFill>
            </a:endParaRPr>
          </a:p>
        </p:txBody>
      </p:sp>
    </p:spTree>
    <p:extLst>
      <p:ext uri="{BB962C8B-B14F-4D97-AF65-F5344CB8AC3E}">
        <p14:creationId xmlns:p14="http://schemas.microsoft.com/office/powerpoint/2010/main" val="3437210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Information modeling of 20 of 37 FHIM information domains (e.g., Person, Lab, Medications, Health Concerns/Problems, Orders, etc.)</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Terminology modeling of 12 of 18 FHIM domains</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Integration of FHIM and associated terminology models with Model Driven Health Tools (MDHT)</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A complete set of process guides for information, terminology and implementation modeling. Process guides are both a deliverable and a benefit</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Prototyping of each individual process, model and tool</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Prototyping of HIE Framework (fully integrated processes, models and tools that support the Model Driven Architecture approach to generating HIE standards)</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Generation of a draft implementation standard for the exchange of immunization information in both a CDA and NIEM format</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Mapped FHIM to</a:t>
            </a:r>
            <a:r>
              <a:rPr lang="en-US" sz="1200" baseline="0" dirty="0" smtClean="0">
                <a:solidFill>
                  <a:srgbClr val="1D165A"/>
                </a:solidFill>
                <a:ea typeface="Calibri"/>
                <a:cs typeface="Calibri"/>
                <a:sym typeface="Calibri"/>
              </a:rPr>
              <a:t> all</a:t>
            </a:r>
            <a:r>
              <a:rPr lang="en-US" sz="1200" dirty="0" smtClean="0">
                <a:solidFill>
                  <a:srgbClr val="1D165A"/>
                </a:solidFill>
                <a:ea typeface="Calibri"/>
                <a:cs typeface="Calibri"/>
                <a:sym typeface="Calibri"/>
              </a:rPr>
              <a:t> S&amp;I Framework initiatives</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Definition of a UML profile to support enhanced report generation</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Definition and generation of a draft comparative report between two versions of the FHIM</a:t>
            </a:r>
          </a:p>
          <a:p>
            <a:pPr>
              <a:defRPr/>
            </a:pPr>
            <a:endParaRPr lang="en-US" dirty="0" smtClean="0"/>
          </a:p>
          <a:p>
            <a:pPr>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854AD9B-4C95-49B7-B60C-AEE1FEDE880D}"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87654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Information modeling of remaining 17 of 37 FHIM information </a:t>
            </a:r>
          </a:p>
          <a:p>
            <a:pPr marL="228600" indent="-228600" defTabSz="914400">
              <a:buClr>
                <a:srgbClr val="1D165A"/>
              </a:buClr>
              <a:buSzPct val="100000"/>
              <a:buFont typeface="Arial"/>
              <a:buChar char="•"/>
              <a:defRPr sz="1800"/>
            </a:pPr>
            <a:r>
              <a:rPr lang="en-US" sz="1200" dirty="0" smtClean="0">
                <a:solidFill>
                  <a:srgbClr val="1D165A"/>
                </a:solidFill>
                <a:ea typeface="Calibri"/>
                <a:cs typeface="Calibri"/>
                <a:sym typeface="Calibri"/>
              </a:rPr>
              <a:t>Terminology modeling of remaining 25 of 37 FHIM domains</a:t>
            </a:r>
          </a:p>
          <a:p>
            <a:pPr marL="228600" indent="-228600" defTabSz="914400">
              <a:buClr>
                <a:srgbClr val="1D165A"/>
              </a:buClr>
              <a:buSzPct val="100000"/>
              <a:buFont typeface="Arial"/>
              <a:buChar char="•"/>
              <a:defRPr sz="1800"/>
            </a:pPr>
            <a:r>
              <a:rPr lang="en-US" sz="1200" kern="0" dirty="0" smtClean="0">
                <a:solidFill>
                  <a:sysClr val="windowText" lastClr="000000"/>
                </a:solidFill>
                <a:latin typeface="Georgia"/>
                <a:ea typeface="Georgia"/>
                <a:cs typeface="Georgia"/>
                <a:sym typeface="Georgia"/>
              </a:rPr>
              <a:t>Generate drafts of HIE implementation standards to support federal partner interoperability use cases.</a:t>
            </a:r>
          </a:p>
          <a:p>
            <a:pPr marL="228600" indent="-228600" defTabSz="914400">
              <a:buClr>
                <a:srgbClr val="1D165A"/>
              </a:buClr>
              <a:buSzPct val="100000"/>
              <a:buFont typeface="Arial"/>
              <a:buChar char="•"/>
              <a:defRPr sz="1800"/>
            </a:pPr>
            <a:r>
              <a:rPr lang="en-US" sz="1200" kern="0" dirty="0" smtClean="0">
                <a:solidFill>
                  <a:sysClr val="windowText" lastClr="000000"/>
                </a:solidFill>
                <a:latin typeface="Georgia"/>
                <a:ea typeface="Georgia"/>
                <a:cs typeface="Georgia"/>
                <a:sym typeface="Georgia"/>
              </a:rPr>
              <a:t>Populate the UML profile and begin </a:t>
            </a:r>
            <a:r>
              <a:rPr lang="en-US" sz="1200" kern="0" smtClean="0">
                <a:solidFill>
                  <a:sysClr val="windowText" lastClr="000000"/>
                </a:solidFill>
                <a:latin typeface="Georgia"/>
                <a:ea typeface="Georgia"/>
                <a:cs typeface="Georgia"/>
                <a:sym typeface="Georgia"/>
              </a:rPr>
              <a:t>generating reports</a:t>
            </a:r>
            <a:endParaRPr lang="en-US" sz="1200" kern="0" dirty="0" smtClean="0">
              <a:solidFill>
                <a:sysClr val="windowText" lastClr="000000"/>
              </a:solidFill>
              <a:latin typeface="Georgia"/>
              <a:ea typeface="Georgia"/>
              <a:cs typeface="Georgia"/>
              <a:sym typeface="Georgia"/>
            </a:endParaRPr>
          </a:p>
          <a:p>
            <a:pPr marL="228600" indent="-228600" defTabSz="914400">
              <a:buClr>
                <a:srgbClr val="1D165A"/>
              </a:buClr>
              <a:buSzPct val="100000"/>
              <a:buFont typeface="Arial"/>
              <a:buChar char="•"/>
              <a:defRPr sz="1800"/>
            </a:pPr>
            <a:r>
              <a:rPr lang="en-US" sz="1200" kern="0" smtClean="0">
                <a:solidFill>
                  <a:sysClr val="windowText" lastClr="000000"/>
                </a:solidFill>
                <a:latin typeface="Georgia"/>
                <a:ea typeface="Georgia"/>
                <a:cs typeface="Georgia"/>
                <a:sym typeface="Georgia"/>
              </a:rPr>
              <a:t>Leverage </a:t>
            </a:r>
            <a:r>
              <a:rPr lang="en-US" sz="1200" kern="0" dirty="0" smtClean="0">
                <a:solidFill>
                  <a:sysClr val="windowText" lastClr="000000"/>
                </a:solidFill>
                <a:latin typeface="Georgia"/>
                <a:ea typeface="Georgia"/>
                <a:cs typeface="Georgia"/>
                <a:sym typeface="Georgia"/>
              </a:rPr>
              <a:t>the FHIM as the information model for the NIEM Health Domain</a:t>
            </a:r>
          </a:p>
          <a:p>
            <a:pPr>
              <a:defRPr/>
            </a:pPr>
            <a:endParaRPr lang="en-US" sz="1000" dirty="0" smtClean="0"/>
          </a:p>
          <a:p>
            <a:pPr>
              <a:defRPr/>
            </a:pPr>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0854AD9B-4C95-49B7-B60C-AEE1FEDE880D}"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76544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6578" y="4656911"/>
            <a:ext cx="8229600" cy="624270"/>
          </a:xfrm>
        </p:spPr>
        <p:txBody>
          <a:bodyPr>
            <a:noAutofit/>
          </a:bodyPr>
          <a:lstStyle>
            <a:lvl1pPr>
              <a:lnSpc>
                <a:spcPct val="90000"/>
              </a:lnSpc>
              <a:defRPr sz="2800" b="1">
                <a:latin typeface="+mj-lt"/>
              </a:defRPr>
            </a:lvl1pPr>
          </a:lstStyle>
          <a:p>
            <a:r>
              <a:rPr lang="en-US" dirty="0" smtClean="0"/>
              <a:t>Meeting Information Here</a:t>
            </a:r>
            <a:endParaRPr lang="en-US" dirty="0"/>
          </a:p>
        </p:txBody>
      </p:sp>
      <p:pic>
        <p:nvPicPr>
          <p:cNvPr id="2" name="Picture 1" descr="HIM without Walls&#10;2015 AHIMA Convention &amp; Exhibit&#10;September 26-30, 2015 New Orleans, LA&#10;&#10;Twitter: #AHIMACON15&#10;&#10;AHIMA Logo&#10;American Health Information Management Association"/>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extBox 2"/>
          <p:cNvSpPr txBox="1"/>
          <p:nvPr userDrawn="1"/>
        </p:nvSpPr>
        <p:spPr>
          <a:xfrm>
            <a:off x="602581" y="6512141"/>
            <a:ext cx="1354187" cy="215444"/>
          </a:xfrm>
          <a:prstGeom prst="rect">
            <a:avLst/>
          </a:prstGeom>
          <a:noFill/>
        </p:spPr>
        <p:txBody>
          <a:bodyPr wrap="square" rtlCol="0">
            <a:spAutoFit/>
          </a:bodyPr>
          <a:lstStyle/>
          <a:p>
            <a:r>
              <a:rPr lang="en-US" sz="800" dirty="0" smtClean="0">
                <a:solidFill>
                  <a:schemeClr val="tx1">
                    <a:lumMod val="65000"/>
                    <a:lumOff val="35000"/>
                  </a:schemeClr>
                </a:solidFill>
              </a:rPr>
              <a:t>© 2015</a:t>
            </a:r>
            <a:endParaRPr lang="en-US" sz="800" dirty="0">
              <a:solidFill>
                <a:schemeClr val="tx1">
                  <a:lumMod val="65000"/>
                  <a:lumOff val="35000"/>
                </a:schemeClr>
              </a:solidFill>
            </a:endParaRPr>
          </a:p>
        </p:txBody>
      </p:sp>
    </p:spTree>
    <p:extLst>
      <p:ext uri="{BB962C8B-B14F-4D97-AF65-F5344CB8AC3E}">
        <p14:creationId xmlns:p14="http://schemas.microsoft.com/office/powerpoint/2010/main" val="1776939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27341"/>
            <a:ext cx="5486400" cy="360023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64231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810712" y="2274995"/>
            <a:ext cx="7522577" cy="3656798"/>
          </a:xfrm>
        </p:spPr>
        <p:txBody>
          <a:bodyPr>
            <a:no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594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24319"/>
            <a:ext cx="7772400" cy="1362075"/>
          </a:xfrm>
        </p:spPr>
        <p:txBody>
          <a:bodyPr anchor="t">
            <a:normAutofit/>
          </a:bodyPr>
          <a:lstStyle>
            <a:lvl1pPr algn="l">
              <a:defRPr sz="32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633009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03760"/>
            <a:ext cx="8229600" cy="1031842"/>
          </a:xfrm>
        </p:spPr>
        <p:txBody>
          <a:bodyPr>
            <a:no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2189895"/>
            <a:ext cx="4038600" cy="3936268"/>
          </a:xfrm>
        </p:spPr>
        <p:txBody>
          <a:bodyPr>
            <a:no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189895"/>
            <a:ext cx="4038600" cy="3936268"/>
          </a:xfrm>
        </p:spPr>
        <p:txBody>
          <a:bodyPr>
            <a:no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3284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smtClean="0"/>
              <a:t>Click to edit Master title style</a:t>
            </a:r>
            <a:endParaRPr lang="en-US" dirty="0"/>
          </a:p>
        </p:txBody>
      </p:sp>
      <p:sp>
        <p:nvSpPr>
          <p:cNvPr id="4" name="Content Placeholder 3"/>
          <p:cNvSpPr>
            <a:spLocks noGrp="1"/>
          </p:cNvSpPr>
          <p:nvPr>
            <p:ph sz="half" idx="2"/>
          </p:nvPr>
        </p:nvSpPr>
        <p:spPr>
          <a:xfrm>
            <a:off x="457200" y="2174875"/>
            <a:ext cx="4040188" cy="3951288"/>
          </a:xfrm>
        </p:spPr>
        <p:txBody>
          <a:bodyPr>
            <a:no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4645025" y="2174875"/>
            <a:ext cx="4041775" cy="3951288"/>
          </a:xfrm>
        </p:spPr>
        <p:txBody>
          <a:bodyPr>
            <a:no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3749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313076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13079"/>
            <a:ext cx="8229600" cy="1031842"/>
          </a:xfrm>
        </p:spPr>
        <p:txBody>
          <a:bodyPr>
            <a:noAutofit/>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79556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757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768"/>
            <a:ext cx="3008313" cy="1162050"/>
          </a:xfrm>
        </p:spPr>
        <p:txBody>
          <a:bodyPr anchor="b">
            <a:normAutofit/>
          </a:bodyPr>
          <a:lstStyle>
            <a:lvl1pPr algn="l">
              <a:defRPr sz="24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1004768"/>
            <a:ext cx="5111750" cy="512139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2264141"/>
            <a:ext cx="3008313" cy="386202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48980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ACE2015Slide.gif"/>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926012"/>
            <a:ext cx="8229600" cy="103184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64222" y="2469365"/>
            <a:ext cx="7522577" cy="3656798"/>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5582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8" r:id="rId7"/>
    <p:sldLayoutId id="2147483655" r:id="rId8"/>
    <p:sldLayoutId id="2147483656" r:id="rId9"/>
    <p:sldLayoutId id="2147483657" r:id="rId10"/>
  </p:sldLayoutIdLst>
  <p:hf hdr="0" ftr="0" dt="0"/>
  <p:txStyles>
    <p:titleStyle>
      <a:lvl1pPr algn="ctr" defTabSz="457200" rtl="0" eaLnBrk="1" latinLnBrk="0" hangingPunct="1">
        <a:spcBef>
          <a:spcPct val="0"/>
        </a:spcBef>
        <a:buNone/>
        <a:defRPr sz="3600" b="1" kern="1200">
          <a:solidFill>
            <a:schemeClr val="bg1">
              <a:lumMod val="5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5.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9.wmf"/><Relationship Id="rId4" Type="http://schemas.openxmlformats.org/officeDocument/2006/relationships/diagramData" Target="../diagrams/data1.xml"/><Relationship Id="rId9" Type="http://schemas.openxmlformats.org/officeDocument/2006/relationships/package" Target="../embeddings/Microsoft_Excel_Worksheet2.xlsx"/></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gif"/><Relationship Id="rId7" Type="http://schemas.openxmlformats.org/officeDocument/2006/relationships/diagramColors" Target="../diagrams/colors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directproject.org" TargetMode="External"/><Relationship Id="rId7" Type="http://schemas.openxmlformats.org/officeDocument/2006/relationships/image" Target="../media/image21.png"/><Relationship Id="rId2" Type="http://schemas.openxmlformats.org/officeDocument/2006/relationships/hyperlink" Target="http://www.healthit.gov" TargetMode="External"/><Relationship Id="rId1" Type="http://schemas.openxmlformats.org/officeDocument/2006/relationships/slideLayout" Target="../slideLayouts/slideLayout2.xml"/><Relationship Id="rId6" Type="http://schemas.openxmlformats.org/officeDocument/2006/relationships/hyperlink" Target="http://www.fhims.org/" TargetMode="External"/><Relationship Id="rId11" Type="http://schemas.openxmlformats.org/officeDocument/2006/relationships/image" Target="../media/image25.jpeg"/><Relationship Id="rId5" Type="http://schemas.openxmlformats.org/officeDocument/2006/relationships/hyperlink" Target="wiki.connectopensource.org" TargetMode="External"/><Relationship Id="rId10" Type="http://schemas.openxmlformats.org/officeDocument/2006/relationships/image" Target="../media/image24.png"/><Relationship Id="rId4" Type="http://schemas.openxmlformats.org/officeDocument/2006/relationships/hyperlink" Target="http://wiki.siframework.org" TargetMode="External"/><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hyperlink" Target="mailto:federal.health@hhs.gov" TargetMode="External"/><Relationship Id="rId7" Type="http://schemas.openxmlformats.org/officeDocument/2006/relationships/image" Target="../media/image28.jpeg"/><Relationship Id="rId2" Type="http://schemas.openxmlformats.org/officeDocument/2006/relationships/hyperlink" Target="http://www.healthit.gov/FHA" TargetMode="Externa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hyperlink" Target="http://www.flickr.com/photos/federalhealtharchitectur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nectopensource.atlassian.net/wiki/display/CONNECTWIKI/Wik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nSpc>
                <a:spcPct val="110000"/>
              </a:lnSpc>
              <a:spcBef>
                <a:spcPts val="3200"/>
              </a:spcBef>
            </a:pPr>
            <a:r>
              <a:rPr lang="en-US" sz="2400" b="0" dirty="0" err="1" smtClean="0">
                <a:solidFill>
                  <a:srgbClr val="591C75"/>
                </a:solidFill>
              </a:rPr>
              <a:t>Vanitha</a:t>
            </a:r>
            <a:r>
              <a:rPr lang="en-US" sz="2400" b="0" dirty="0" smtClean="0">
                <a:solidFill>
                  <a:srgbClr val="591C75"/>
                </a:solidFill>
              </a:rPr>
              <a:t> </a:t>
            </a:r>
            <a:r>
              <a:rPr lang="en-US" sz="2400" b="0" dirty="0" err="1" smtClean="0">
                <a:solidFill>
                  <a:srgbClr val="591C75"/>
                </a:solidFill>
              </a:rPr>
              <a:t>Khetan</a:t>
            </a:r>
            <a:r>
              <a:rPr lang="en-US" sz="2400" b="0" dirty="0" smtClean="0">
                <a:solidFill>
                  <a:srgbClr val="591C75"/>
                </a:solidFill>
              </a:rPr>
              <a:t>, Steven Wagner </a:t>
            </a:r>
            <a:r>
              <a:rPr lang="en-US" sz="2400" b="0" dirty="0">
                <a:solidFill>
                  <a:srgbClr val="591C75"/>
                </a:solidFill>
              </a:rPr>
              <a:t/>
            </a:r>
            <a:br>
              <a:rPr lang="en-US" sz="2400" b="0" dirty="0">
                <a:solidFill>
                  <a:srgbClr val="591C75"/>
                </a:solidFill>
              </a:rPr>
            </a:br>
            <a:r>
              <a:rPr lang="en-US" sz="1600" b="0" dirty="0" smtClean="0">
                <a:solidFill>
                  <a:srgbClr val="591C75"/>
                </a:solidFill>
              </a:rPr>
              <a:t>Federal </a:t>
            </a:r>
            <a:r>
              <a:rPr lang="en-US" sz="1600" b="0" dirty="0">
                <a:solidFill>
                  <a:srgbClr val="591C75"/>
                </a:solidFill>
              </a:rPr>
              <a:t>Health </a:t>
            </a:r>
            <a:r>
              <a:rPr lang="en-US" sz="1600" b="0" dirty="0" smtClean="0">
                <a:solidFill>
                  <a:srgbClr val="591C75"/>
                </a:solidFill>
              </a:rPr>
              <a:t>Architecture</a:t>
            </a:r>
            <a:r>
              <a:rPr lang="en-US" sz="2400" b="0" dirty="0" smtClean="0"/>
              <a:t/>
            </a:r>
            <a:br>
              <a:rPr lang="en-US" sz="2400" b="0" dirty="0" smtClean="0"/>
            </a:br>
            <a:r>
              <a:rPr lang="en-US" sz="1600" b="0" dirty="0">
                <a:solidFill>
                  <a:schemeClr val="tx1"/>
                </a:solidFill>
              </a:rPr>
              <a:t/>
            </a:r>
            <a:br>
              <a:rPr lang="en-US" sz="1600" b="0" dirty="0">
                <a:solidFill>
                  <a:schemeClr val="tx1"/>
                </a:solidFill>
              </a:rPr>
            </a:br>
            <a:endParaRPr lang="en-US" sz="1600" b="0" dirty="0">
              <a:solidFill>
                <a:schemeClr val="tx1"/>
              </a:solidFill>
            </a:endParaRPr>
          </a:p>
        </p:txBody>
      </p:sp>
    </p:spTree>
    <p:extLst>
      <p:ext uri="{BB962C8B-B14F-4D97-AF65-F5344CB8AC3E}">
        <p14:creationId xmlns:p14="http://schemas.microsoft.com/office/powerpoint/2010/main" val="2748653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Project</a:t>
            </a:r>
          </a:p>
        </p:txBody>
      </p:sp>
      <p:sp>
        <p:nvSpPr>
          <p:cNvPr id="3" name="Content Placeholder 2"/>
          <p:cNvSpPr>
            <a:spLocks noGrp="1"/>
          </p:cNvSpPr>
          <p:nvPr>
            <p:ph idx="1"/>
          </p:nvPr>
        </p:nvSpPr>
        <p:spPr>
          <a:xfrm>
            <a:off x="457200" y="2193756"/>
            <a:ext cx="5177665" cy="2978794"/>
          </a:xfrm>
        </p:spPr>
        <p:txBody>
          <a:bodyPr/>
          <a:lstStyle/>
          <a:p>
            <a:pPr>
              <a:lnSpc>
                <a:spcPct val="110000"/>
              </a:lnSpc>
              <a:spcBef>
                <a:spcPts val="1800"/>
              </a:spcBef>
            </a:pPr>
            <a:r>
              <a:rPr lang="en-US" sz="1800" b="1" dirty="0">
                <a:solidFill>
                  <a:srgbClr val="591C75"/>
                </a:solidFill>
              </a:rPr>
              <a:t>CONNECT</a:t>
            </a:r>
            <a:r>
              <a:rPr lang="en-US" sz="1800" dirty="0"/>
              <a:t> is a software platform that supports secure health information exchange via Direct and SOAP-based exchanges</a:t>
            </a:r>
          </a:p>
          <a:p>
            <a:pPr>
              <a:lnSpc>
                <a:spcPct val="110000"/>
              </a:lnSpc>
              <a:spcBef>
                <a:spcPts val="1800"/>
              </a:spcBef>
            </a:pPr>
            <a:r>
              <a:rPr lang="en-US" sz="1800" b="1" dirty="0">
                <a:solidFill>
                  <a:srgbClr val="591C75"/>
                </a:solidFill>
              </a:rPr>
              <a:t>CONNECT</a:t>
            </a:r>
            <a:r>
              <a:rPr lang="en-US" sz="1800" dirty="0"/>
              <a:t> uses ONC Nationwide Health Information Network standards and governance to ensure interoperability with current and future exchanges</a:t>
            </a:r>
          </a:p>
          <a:p>
            <a:pPr>
              <a:lnSpc>
                <a:spcPct val="110000"/>
              </a:lnSpc>
              <a:spcBef>
                <a:spcPts val="1800"/>
              </a:spcBef>
            </a:pPr>
            <a:r>
              <a:rPr lang="en-US" sz="1800" b="1" dirty="0">
                <a:solidFill>
                  <a:srgbClr val="591C75"/>
                </a:solidFill>
              </a:rPr>
              <a:t>CONNECT</a:t>
            </a:r>
            <a:r>
              <a:rPr lang="en-US" sz="1800" dirty="0"/>
              <a:t> is a cost-efficient, open source solution that is designed to be flexible -- supporting an evolving health data </a:t>
            </a:r>
            <a:r>
              <a:rPr lang="en-US" sz="1800" dirty="0" smtClean="0"/>
              <a:t>exchange environment</a:t>
            </a:r>
            <a:endParaRPr lang="en-US" sz="1800" dirty="0"/>
          </a:p>
        </p:txBody>
      </p:sp>
      <p:grpSp>
        <p:nvGrpSpPr>
          <p:cNvPr id="4" name="Group 3" descr="CONNECT Logo"/>
          <p:cNvGrpSpPr/>
          <p:nvPr/>
        </p:nvGrpSpPr>
        <p:grpSpPr>
          <a:xfrm>
            <a:off x="6077404" y="3257121"/>
            <a:ext cx="2432574" cy="853544"/>
            <a:chOff x="5594143" y="2654020"/>
            <a:chExt cx="3334609" cy="1170051"/>
          </a:xfrm>
        </p:grpSpPr>
        <p:sp>
          <p:nvSpPr>
            <p:cNvPr id="5" name="Rounded Rectangle 4"/>
            <p:cNvSpPr>
              <a:spLocks noChangeArrowheads="1"/>
            </p:cNvSpPr>
            <p:nvPr/>
          </p:nvSpPr>
          <p:spPr bwMode="auto">
            <a:xfrm>
              <a:off x="5594143" y="2654020"/>
              <a:ext cx="3334609" cy="1170051"/>
            </a:xfrm>
            <a:prstGeom prst="roundRect">
              <a:avLst>
                <a:gd name="adj" fmla="val 6968"/>
              </a:avLst>
            </a:prstGeom>
            <a:gradFill rotWithShape="1">
              <a:gsLst>
                <a:gs pos="0">
                  <a:srgbClr val="CEDEED"/>
                </a:gs>
                <a:gs pos="100000">
                  <a:schemeClr val="bg1"/>
                </a:gs>
              </a:gsLst>
              <a:lin ang="5400000"/>
            </a:gradFill>
            <a:ln w="31750">
              <a:solidFill>
                <a:schemeClr val="bg1"/>
              </a:solidFill>
              <a:round/>
              <a:headEnd/>
              <a:tailEnd/>
            </a:ln>
            <a:effectLst>
              <a:outerShdw blurRad="317500" dist="12700" dir="5400000" rotWithShape="0">
                <a:srgbClr val="808080">
                  <a:alpha val="34998"/>
                </a:srgbClr>
              </a:outerShdw>
            </a:effectLst>
          </p:spPr>
          <p:txBody>
            <a:bodyPr anchor="ctr"/>
            <a:lstStyle/>
            <a:p>
              <a:pPr algn="ctr">
                <a:defRPr/>
              </a:pPr>
              <a:endParaRPr lang="en-US">
                <a:solidFill>
                  <a:schemeClr val="lt1"/>
                </a:solidFill>
                <a:latin typeface="+mn-lt"/>
                <a:ea typeface="+mn-ea"/>
              </a:endParaRPr>
            </a:p>
          </p:txBody>
        </p:sp>
        <p:pic>
          <p:nvPicPr>
            <p:cNvPr id="6" name="Picture 2" descr="CONNECT Logo"/>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45142" y="2830735"/>
              <a:ext cx="27940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43589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2293"/>
            <a:ext cx="8229600" cy="1031842"/>
          </a:xfrm>
        </p:spPr>
        <p:txBody>
          <a:bodyPr/>
          <a:lstStyle/>
          <a:p>
            <a:r>
              <a:rPr lang="en-US" dirty="0"/>
              <a:t>Federal Health Information Model </a:t>
            </a:r>
          </a:p>
        </p:txBody>
      </p:sp>
      <p:sp>
        <p:nvSpPr>
          <p:cNvPr id="3" name="Content Placeholder 2"/>
          <p:cNvSpPr>
            <a:spLocks noGrp="1"/>
          </p:cNvSpPr>
          <p:nvPr>
            <p:ph sz="half" idx="1"/>
          </p:nvPr>
        </p:nvSpPr>
        <p:spPr>
          <a:xfrm>
            <a:off x="784377" y="3237367"/>
            <a:ext cx="3899021" cy="3077263"/>
          </a:xfrm>
        </p:spPr>
        <p:txBody>
          <a:bodyPr/>
          <a:lstStyle/>
          <a:p>
            <a:pPr>
              <a:lnSpc>
                <a:spcPct val="110000"/>
              </a:lnSpc>
              <a:spcBef>
                <a:spcPts val="1600"/>
              </a:spcBef>
            </a:pPr>
            <a:r>
              <a:rPr lang="en-US" sz="1700" dirty="0">
                <a:solidFill>
                  <a:schemeClr val="tx1">
                    <a:lumMod val="75000"/>
                    <a:lumOff val="25000"/>
                  </a:schemeClr>
                </a:solidFill>
              </a:rPr>
              <a:t>A Logical Information Model of Health Data developed in collaboration with the federal agencies</a:t>
            </a:r>
          </a:p>
          <a:p>
            <a:pPr>
              <a:lnSpc>
                <a:spcPct val="110000"/>
              </a:lnSpc>
              <a:spcBef>
                <a:spcPts val="1600"/>
              </a:spcBef>
            </a:pPr>
            <a:r>
              <a:rPr lang="en-US" sz="1700" dirty="0">
                <a:solidFill>
                  <a:schemeClr val="tx1">
                    <a:lumMod val="75000"/>
                    <a:lumOff val="25000"/>
                  </a:schemeClr>
                </a:solidFill>
              </a:rPr>
              <a:t>Harmonizes content (information, terminologies and value sets) across federal partners and standards organizations</a:t>
            </a:r>
          </a:p>
          <a:p>
            <a:pPr>
              <a:lnSpc>
                <a:spcPct val="110000"/>
              </a:lnSpc>
              <a:spcBef>
                <a:spcPts val="1600"/>
              </a:spcBef>
            </a:pPr>
            <a:endParaRPr lang="en-US" sz="1700" dirty="0"/>
          </a:p>
        </p:txBody>
      </p:sp>
      <p:sp>
        <p:nvSpPr>
          <p:cNvPr id="4" name="Content Placeholder 3"/>
          <p:cNvSpPr>
            <a:spLocks noGrp="1"/>
          </p:cNvSpPr>
          <p:nvPr>
            <p:ph sz="half" idx="2"/>
          </p:nvPr>
        </p:nvSpPr>
        <p:spPr>
          <a:xfrm>
            <a:off x="4875889" y="3222377"/>
            <a:ext cx="3288631" cy="2622737"/>
          </a:xfrm>
        </p:spPr>
        <p:txBody>
          <a:bodyPr/>
          <a:lstStyle/>
          <a:p>
            <a:pPr>
              <a:lnSpc>
                <a:spcPct val="110000"/>
              </a:lnSpc>
              <a:spcBef>
                <a:spcPts val="1600"/>
              </a:spcBef>
            </a:pPr>
            <a:r>
              <a:rPr lang="en-US" sz="1700" dirty="0">
                <a:solidFill>
                  <a:schemeClr val="tx1">
                    <a:lumMod val="75000"/>
                    <a:lumOff val="25000"/>
                  </a:schemeClr>
                </a:solidFill>
              </a:rPr>
              <a:t>Integrated with open source Model Driven Health Tools (MDHT)</a:t>
            </a:r>
          </a:p>
          <a:p>
            <a:pPr>
              <a:lnSpc>
                <a:spcPct val="110000"/>
              </a:lnSpc>
              <a:spcBef>
                <a:spcPts val="1600"/>
              </a:spcBef>
            </a:pPr>
            <a:r>
              <a:rPr lang="en-US" sz="1700" dirty="0">
                <a:solidFill>
                  <a:schemeClr val="tx1">
                    <a:lumMod val="75000"/>
                    <a:lumOff val="25000"/>
                  </a:schemeClr>
                </a:solidFill>
              </a:rPr>
              <a:t>Can generate HIE Implementation standards for  multiple Platform Specific Models (PSMs)</a:t>
            </a:r>
          </a:p>
          <a:p>
            <a:pPr>
              <a:lnSpc>
                <a:spcPct val="110000"/>
              </a:lnSpc>
              <a:spcBef>
                <a:spcPts val="1600"/>
              </a:spcBef>
            </a:pPr>
            <a:endParaRPr lang="en-US" sz="1700" dirty="0"/>
          </a:p>
        </p:txBody>
      </p:sp>
      <p:pic>
        <p:nvPicPr>
          <p:cNvPr id="5" name="image42.jpg" descr="Federal Health Information Modeling (FHIM) Log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51163" y="2214135"/>
            <a:ext cx="32416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845486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4006"/>
            <a:ext cx="8229600" cy="621960"/>
          </a:xfrm>
        </p:spPr>
        <p:txBody>
          <a:bodyPr/>
          <a:lstStyle/>
          <a:p>
            <a:pPr>
              <a:defRPr/>
            </a:pPr>
            <a:r>
              <a:rPr lang="en-US" dirty="0" smtClean="0"/>
              <a:t>FHIM Information Domains</a:t>
            </a:r>
            <a:endParaRPr lang="en-US" dirty="0"/>
          </a:p>
        </p:txBody>
      </p:sp>
      <p:graphicFrame>
        <p:nvGraphicFramePr>
          <p:cNvPr id="9" name="Table 29"/>
          <p:cNvGraphicFramePr/>
          <p:nvPr>
            <p:extLst>
              <p:ext uri="{D42A27DB-BD31-4B8C-83A1-F6EECF244321}">
                <p14:modId xmlns:p14="http://schemas.microsoft.com/office/powerpoint/2010/main" val="2622152191"/>
              </p:ext>
            </p:extLst>
          </p:nvPr>
        </p:nvGraphicFramePr>
        <p:xfrm>
          <a:off x="375795" y="1497768"/>
          <a:ext cx="4431029" cy="4521342"/>
        </p:xfrm>
        <a:graphic>
          <a:graphicData uri="http://schemas.openxmlformats.org/drawingml/2006/table">
            <a:tbl>
              <a:tblPr/>
              <a:tblGrid>
                <a:gridCol w="2141664"/>
                <a:gridCol w="1181608"/>
                <a:gridCol w="1107757"/>
              </a:tblGrid>
              <a:tr h="207374">
                <a:tc gridSpan="3">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defTabSz="457200">
                        <a:defRPr sz="1800" b="0" i="0">
                          <a:uFillTx/>
                        </a:defRPr>
                      </a:pPr>
                      <a:r>
                        <a:rPr lang="en-US" sz="1000" b="1" dirty="0" smtClean="0">
                          <a:solidFill>
                            <a:srgbClr val="FFFFFF"/>
                          </a:solidFill>
                          <a:latin typeface="+mj-lt"/>
                          <a:ea typeface="+mj-ea"/>
                          <a:cs typeface="+mj-cs"/>
                          <a:sym typeface="Helvetica Neue"/>
                        </a:rPr>
                        <a:t>  </a:t>
                      </a:r>
                      <a:r>
                        <a:rPr sz="1000" b="1" dirty="0" smtClean="0">
                          <a:solidFill>
                            <a:srgbClr val="FFFFFF"/>
                          </a:solidFill>
                          <a:latin typeface="+mj-lt"/>
                          <a:ea typeface="+mj-ea"/>
                          <a:cs typeface="+mj-cs"/>
                          <a:sym typeface="Helvetica Neue"/>
                        </a:rPr>
                        <a:t>FHIM </a:t>
                      </a:r>
                      <a:r>
                        <a:rPr sz="1000" b="1" dirty="0">
                          <a:solidFill>
                            <a:srgbClr val="FFFFFF"/>
                          </a:solidFill>
                          <a:latin typeface="+mj-lt"/>
                          <a:ea typeface="+mj-ea"/>
                          <a:cs typeface="+mj-cs"/>
                          <a:sym typeface="Helvetica Neue"/>
                        </a:rPr>
                        <a:t>Information Domains</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013F80"/>
                    </a:solidFill>
                  </a:tcPr>
                </a:tc>
                <a:tc hMerge="1">
                  <a:txBody>
                    <a:bodyPr/>
                    <a:lstStyle/>
                    <a:p>
                      <a:endParaRPr lang="en-US"/>
                    </a:p>
                  </a:txBody>
                  <a:tcPr/>
                </a:tc>
                <a:tc hMerge="1">
                  <a:txBody>
                    <a:bodyPr/>
                    <a:lstStyle/>
                    <a:p>
                      <a:endParaRPr lang="en-US"/>
                    </a:p>
                  </a:txBody>
                  <a:tcPr/>
                </a:tc>
              </a:tr>
              <a:tr h="402191">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b="1">
                          <a:latin typeface="+mj-lt"/>
                          <a:ea typeface="+mj-ea"/>
                          <a:cs typeface="+mj-cs"/>
                          <a:sym typeface="Helvetica Neue"/>
                        </a:rPr>
                        <a:t>Information Domain</a:t>
                      </a:r>
                    </a:p>
                  </a:txBody>
                  <a:tcPr marL="12701" marR="12701" marT="12701" marB="12701" anchor="ctr" horzOverflow="overflow">
                    <a:lnL w="12700">
                      <a:solidFill>
                        <a:srgbClr val="D6D6D6"/>
                      </a:solidFill>
                      <a:miter lim="400000"/>
                    </a:lnL>
                    <a:lnR w="12700">
                      <a:solidFill>
                        <a:srgbClr val="C0C0C0"/>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EBEBEB"/>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ctr" defTabSz="457200">
                        <a:defRPr sz="1800" b="0" i="0">
                          <a:uFillTx/>
                        </a:defRPr>
                      </a:pPr>
                      <a:r>
                        <a:rPr sz="1000" b="1" dirty="0">
                          <a:latin typeface="+mj-lt"/>
                          <a:ea typeface="+mj-ea"/>
                          <a:cs typeface="+mj-cs"/>
                          <a:sym typeface="Helvetica Neue"/>
                        </a:rPr>
                        <a:t>Information Modeling Status</a:t>
                      </a:r>
                    </a:p>
                  </a:txBody>
                  <a:tcPr marL="12701" marR="12701" marT="12701" marB="12701" anchor="ctr" horzOverflow="overflow">
                    <a:lnL w="12700">
                      <a:solidFill>
                        <a:srgbClr val="C0C0C0"/>
                      </a:solidFill>
                      <a:miter lim="400000"/>
                    </a:lnL>
                    <a:lnR w="12700">
                      <a:solidFill>
                        <a:srgbClr val="C0C0C0"/>
                      </a:solidFill>
                      <a:miter lim="400000"/>
                    </a:lnR>
                    <a:lnT w="12700">
                      <a:solidFill>
                        <a:srgbClr val="C0C0C0"/>
                      </a:solidFill>
                      <a:miter lim="400000"/>
                    </a:lnT>
                    <a:lnB w="12700">
                      <a:solidFill>
                        <a:srgbClr val="C0C0C0"/>
                      </a:solidFill>
                      <a:miter lim="400000"/>
                    </a:lnB>
                    <a:lnTlToBr w="12700" cmpd="sng">
                      <a:noFill/>
                      <a:prstDash val="solid"/>
                    </a:lnTlToBr>
                    <a:lnBlToTr w="12700" cmpd="sng">
                      <a:noFill/>
                      <a:prstDash val="solid"/>
                    </a:lnBlToTr>
                    <a:solidFill>
                      <a:srgbClr val="EBEBEB"/>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ctr" defTabSz="457200">
                        <a:defRPr sz="1800" b="0" i="0">
                          <a:uFillTx/>
                        </a:defRPr>
                      </a:pPr>
                      <a:r>
                        <a:rPr sz="1000" b="1" dirty="0">
                          <a:latin typeface="+mj-lt"/>
                          <a:ea typeface="+mj-ea"/>
                          <a:cs typeface="+mj-cs"/>
                          <a:sym typeface="Helvetica Neue"/>
                        </a:rPr>
                        <a:t>Terminology Modeling Status</a:t>
                      </a:r>
                    </a:p>
                  </a:txBody>
                  <a:tcPr marL="12701" marR="12701" marT="12701" marB="12701" anchor="ctr" horzOverflow="overflow">
                    <a:lnL w="12700">
                      <a:solidFill>
                        <a:srgbClr val="C0C0C0"/>
                      </a:solidFill>
                      <a:miter lim="400000"/>
                    </a:lnL>
                    <a:lnR w="12700">
                      <a:solidFill>
                        <a:srgbClr val="C0C0C0"/>
                      </a:solidFill>
                      <a:miter lim="400000"/>
                    </a:lnR>
                    <a:lnT w="12700">
                      <a:solidFill>
                        <a:srgbClr val="C0C0C0"/>
                      </a:solidFill>
                      <a:miter lim="400000"/>
                    </a:lnT>
                    <a:lnB w="12700">
                      <a:solidFill>
                        <a:srgbClr val="C0C0C0"/>
                      </a:solidFill>
                      <a:miter lim="400000"/>
                    </a:lnB>
                    <a:lnTlToBr w="12700" cmpd="sng">
                      <a:noFill/>
                      <a:prstDash val="solid"/>
                    </a:lnTlToBr>
                    <a:lnBlToTr w="12700" cmpd="sng">
                      <a:noFill/>
                      <a:prstDash val="solid"/>
                    </a:lnBlToTr>
                    <a:solidFill>
                      <a:srgbClr val="EBEBEB"/>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AdverseEventReporting</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C0C0C0"/>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dirty="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C0C0C0"/>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Allergies</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Assessment</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Audiology And Speech Pathology</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BehavioralHealth</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Partially 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BloodBank</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CarePlan</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In Progress</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F0CD7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ClinicalDecisionSupport</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ClinicalDocument</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Consultation</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ClinicalObservation</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Dental</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Dietetics</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Encounter</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EnrollEligibilityCOB</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HealthConcern</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HomeBasedPrimaryCare</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Imaging</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In Progress</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F0CD7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058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Immunizations</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dirty="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bl>
          </a:graphicData>
        </a:graphic>
      </p:graphicFrame>
      <p:graphicFrame>
        <p:nvGraphicFramePr>
          <p:cNvPr id="10" name="Table 30"/>
          <p:cNvGraphicFramePr/>
          <p:nvPr>
            <p:extLst>
              <p:ext uri="{D42A27DB-BD31-4B8C-83A1-F6EECF244321}">
                <p14:modId xmlns:p14="http://schemas.microsoft.com/office/powerpoint/2010/main" val="2506256666"/>
              </p:ext>
            </p:extLst>
          </p:nvPr>
        </p:nvGraphicFramePr>
        <p:xfrm>
          <a:off x="5100195" y="1489928"/>
          <a:ext cx="3692524" cy="4529184"/>
        </p:xfrm>
        <a:graphic>
          <a:graphicData uri="http://schemas.openxmlformats.org/drawingml/2006/table">
            <a:tbl>
              <a:tblPr/>
              <a:tblGrid>
                <a:gridCol w="1477010"/>
                <a:gridCol w="1107757"/>
                <a:gridCol w="1107757"/>
              </a:tblGrid>
              <a:tr h="237958">
                <a:tc gridSpan="3">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defTabSz="457200">
                        <a:defRPr sz="1800" b="0" i="0">
                          <a:uFillTx/>
                        </a:defRPr>
                      </a:pPr>
                      <a:r>
                        <a:rPr lang="en-US" sz="1000" b="1" dirty="0" smtClean="0">
                          <a:solidFill>
                            <a:srgbClr val="FFFFFF"/>
                          </a:solidFill>
                          <a:latin typeface="+mj-lt"/>
                          <a:ea typeface="+mj-ea"/>
                          <a:cs typeface="+mj-cs"/>
                          <a:sym typeface="Helvetica Neue"/>
                        </a:rPr>
                        <a:t>  </a:t>
                      </a:r>
                      <a:r>
                        <a:rPr sz="1000" b="1" dirty="0" smtClean="0">
                          <a:solidFill>
                            <a:srgbClr val="FFFFFF"/>
                          </a:solidFill>
                          <a:latin typeface="+mj-lt"/>
                          <a:ea typeface="+mj-ea"/>
                          <a:cs typeface="+mj-cs"/>
                          <a:sym typeface="Helvetica Neue"/>
                        </a:rPr>
                        <a:t>FHIM </a:t>
                      </a:r>
                      <a:r>
                        <a:rPr sz="1000" b="1" dirty="0">
                          <a:solidFill>
                            <a:srgbClr val="FFFFFF"/>
                          </a:solidFill>
                          <a:latin typeface="+mj-lt"/>
                          <a:ea typeface="+mj-ea"/>
                          <a:cs typeface="+mj-cs"/>
                          <a:sym typeface="Helvetica Neue"/>
                        </a:rPr>
                        <a:t>Information Domains</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013F80"/>
                    </a:solidFill>
                  </a:tcPr>
                </a:tc>
                <a:tc hMerge="1">
                  <a:txBody>
                    <a:bodyPr/>
                    <a:lstStyle/>
                    <a:p>
                      <a:endParaRPr lang="en-US"/>
                    </a:p>
                  </a:txBody>
                  <a:tcPr/>
                </a:tc>
                <a:tc hMerge="1">
                  <a:txBody>
                    <a:bodyPr/>
                    <a:lstStyle/>
                    <a:p>
                      <a:endParaRPr lang="en-US"/>
                    </a:p>
                  </a:txBody>
                  <a:tcPr/>
                </a:tc>
              </a:tr>
              <a:tr h="305283">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b="1">
                          <a:latin typeface="+mj-lt"/>
                          <a:ea typeface="+mj-ea"/>
                          <a:cs typeface="+mj-cs"/>
                          <a:sym typeface="Helvetica Neue"/>
                        </a:rPr>
                        <a:t>Information Domain</a:t>
                      </a:r>
                    </a:p>
                  </a:txBody>
                  <a:tcPr marL="12701" marR="12701" marT="12701" marB="12701" anchor="ctr" horzOverflow="overflow">
                    <a:lnL w="12700">
                      <a:solidFill>
                        <a:srgbClr val="D6D6D6"/>
                      </a:solidFill>
                      <a:miter lim="400000"/>
                    </a:lnL>
                    <a:lnR w="12700">
                      <a:solidFill>
                        <a:srgbClr val="C0C0C0"/>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EBEBEB"/>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ctr" defTabSz="457200">
                        <a:defRPr sz="1800" b="0" i="0">
                          <a:uFillTx/>
                        </a:defRPr>
                      </a:pPr>
                      <a:r>
                        <a:rPr sz="1000" b="1" dirty="0">
                          <a:latin typeface="+mj-lt"/>
                          <a:ea typeface="+mj-ea"/>
                          <a:cs typeface="+mj-cs"/>
                          <a:sym typeface="Helvetica Neue"/>
                        </a:rPr>
                        <a:t>Information Modeling Status</a:t>
                      </a:r>
                    </a:p>
                  </a:txBody>
                  <a:tcPr marL="12701" marR="12701" marT="12701" marB="12701" anchor="ctr" horzOverflow="overflow">
                    <a:lnL w="12700">
                      <a:solidFill>
                        <a:srgbClr val="C0C0C0"/>
                      </a:solidFill>
                      <a:miter lim="400000"/>
                    </a:lnL>
                    <a:lnR w="12700">
                      <a:solidFill>
                        <a:srgbClr val="C0C0C0"/>
                      </a:solidFill>
                      <a:miter lim="400000"/>
                    </a:lnR>
                    <a:lnT w="12700">
                      <a:solidFill>
                        <a:srgbClr val="C0C0C0"/>
                      </a:solidFill>
                      <a:miter lim="400000"/>
                    </a:lnT>
                    <a:lnB w="12700">
                      <a:solidFill>
                        <a:srgbClr val="D6D6D6"/>
                      </a:solidFill>
                      <a:miter lim="400000"/>
                    </a:lnB>
                    <a:lnTlToBr w="12700" cmpd="sng">
                      <a:noFill/>
                      <a:prstDash val="solid"/>
                    </a:lnTlToBr>
                    <a:lnBlToTr w="12700" cmpd="sng">
                      <a:noFill/>
                      <a:prstDash val="solid"/>
                    </a:lnBlToTr>
                    <a:solidFill>
                      <a:srgbClr val="EBEBEB"/>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ctr" defTabSz="457200">
                        <a:defRPr sz="1800" b="0" i="0">
                          <a:uFillTx/>
                        </a:defRPr>
                      </a:pPr>
                      <a:r>
                        <a:rPr sz="1000" b="1" dirty="0">
                          <a:latin typeface="+mj-lt"/>
                          <a:ea typeface="+mj-ea"/>
                          <a:cs typeface="+mj-cs"/>
                          <a:sym typeface="Helvetica Neue"/>
                        </a:rPr>
                        <a:t>Terminology Modeling Status</a:t>
                      </a:r>
                    </a:p>
                  </a:txBody>
                  <a:tcPr marL="12701" marR="12701" marT="12701" marB="12701" anchor="ctr" horzOverflow="overflow">
                    <a:lnL w="12700">
                      <a:solidFill>
                        <a:srgbClr val="C0C0C0"/>
                      </a:solidFill>
                      <a:miter lim="400000"/>
                    </a:lnL>
                    <a:lnR w="12700">
                      <a:solidFill>
                        <a:srgbClr val="C0C0C0"/>
                      </a:solidFill>
                      <a:miter lim="400000"/>
                    </a:lnR>
                    <a:lnT w="12700">
                      <a:solidFill>
                        <a:srgbClr val="C0C0C0"/>
                      </a:solidFill>
                      <a:miter lim="400000"/>
                    </a:lnT>
                    <a:lnB w="12700">
                      <a:solidFill>
                        <a:srgbClr val="D6D6D6"/>
                      </a:solidFill>
                      <a:miter lim="400000"/>
                    </a:lnB>
                    <a:lnTlToBr w="12700" cmpd="sng">
                      <a:noFill/>
                      <a:prstDash val="solid"/>
                    </a:lnTlToBr>
                    <a:lnBlToTr w="12700" cmpd="sng">
                      <a:noFill/>
                      <a:prstDash val="solid"/>
                    </a:lnBlToTr>
                    <a:solidFill>
                      <a:srgbClr val="EBEBEB"/>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Lab</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OncologyRegistry</a:t>
                      </a:r>
                    </a:p>
                  </a:txBody>
                  <a:tcPr marL="12701" marR="12701" marT="12701" marB="12701"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Orders</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C0C0C0"/>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C0C0C0"/>
                      </a:solidFill>
                      <a:miter lim="400000"/>
                    </a:lnB>
                    <a:lnTlToBr w="12700" cmpd="sng">
                      <a:noFill/>
                      <a:prstDash val="solid"/>
                    </a:lnTlToBr>
                    <a:lnBlToTr w="12700" cmpd="sng">
                      <a:noFill/>
                      <a:prstDash val="solid"/>
                    </a:lnBlToTr>
                    <a:solidFill>
                      <a:srgbClr val="B3D8FE"/>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PatientEducation</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2" marR="12702" marT="12702" marB="12702" anchor="ctr" horzOverflow="overflow">
                    <a:lnL w="12700">
                      <a:solidFill>
                        <a:srgbClr val="D6D6D6"/>
                      </a:solidFill>
                      <a:miter lim="400000"/>
                    </a:lnL>
                    <a:lnR w="12700">
                      <a:solidFill>
                        <a:srgbClr val="D6D6D6"/>
                      </a:solidFill>
                      <a:miter lim="400000"/>
                    </a:lnR>
                    <a:lnT w="12700">
                      <a:solidFill>
                        <a:srgbClr val="C0C0C0"/>
                      </a:solidFill>
                      <a:miter lim="400000"/>
                    </a:lnT>
                    <a:lnB w="12700">
                      <a:solidFill>
                        <a:srgbClr val="D6D6D6"/>
                      </a:solidFill>
                      <a:miter lim="400000"/>
                    </a:lnB>
                    <a:lnTlToBr w="12700" cmpd="sng">
                      <a:noFill/>
                      <a:prstDash val="solid"/>
                    </a:lnTlToBr>
                    <a:lnBlToTr w="12700" cmpd="sng">
                      <a:noFill/>
                      <a:prstDash val="solid"/>
                    </a:lnBlToTr>
                    <a:solidFill>
                      <a:srgbClr val="A9AAAD"/>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2" marR="12702" marT="12702" marB="12702" anchor="ctr" horzOverflow="overflow">
                    <a:lnL w="12700">
                      <a:solidFill>
                        <a:srgbClr val="D6D6D6"/>
                      </a:solidFill>
                      <a:miter lim="400000"/>
                    </a:lnL>
                    <a:lnR w="12700">
                      <a:solidFill>
                        <a:srgbClr val="D6D6D6"/>
                      </a:solidFill>
                      <a:miter lim="400000"/>
                    </a:lnR>
                    <a:lnT w="12700">
                      <a:solidFill>
                        <a:srgbClr val="C0C0C0"/>
                      </a:solidFill>
                      <a:miter lim="400000"/>
                    </a:lnT>
                    <a:lnB w="12700">
                      <a:solidFill>
                        <a:srgbClr val="D6D6D6"/>
                      </a:solidFill>
                      <a:miter lim="400000"/>
                    </a:lnB>
                    <a:lnTlToBr w="12700" cmpd="sng">
                      <a:noFill/>
                      <a:prstDash val="solid"/>
                    </a:lnTlToBr>
                    <a:lnBlToTr w="12700" cmpd="sng">
                      <a:noFill/>
                      <a:prstDash val="solid"/>
                    </a:lnBlToTr>
                    <a:solidFill>
                      <a:srgbClr val="A9AAAD"/>
                    </a:solidFill>
                  </a:tcPr>
                </a:tc>
              </a:tr>
              <a:tr h="21936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Person</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r h="21936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Medications/Pharmacy</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Prosthetics</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1936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Provider</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Public Health Reporting</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In Progress</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F0CD79"/>
                    </a:solidFill>
                  </a:tcPr>
                </a:tc>
              </a:tr>
              <a:tr h="21936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Radiology</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In Progress</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F0CD7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SecurityAndPrivacy</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r h="21936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SocialWork</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SpinalCord</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1936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Surgery</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VitalSigns</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r h="21936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WomensHealth</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AAD"/>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2060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Common</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To Be Modeled</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A9A9A9"/>
                    </a:solidFill>
                  </a:tcPr>
                </a:tc>
              </a:tr>
              <a:tr h="219368">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indent="90485" algn="l" defTabSz="457200">
                        <a:defRPr sz="1800" b="0" i="0">
                          <a:uFillTx/>
                        </a:defRPr>
                      </a:pPr>
                      <a:r>
                        <a:rPr sz="1000">
                          <a:solidFill>
                            <a:srgbClr val="013F80"/>
                          </a:solidFill>
                        </a:rPr>
                        <a:t>Datatypes</a:t>
                      </a:r>
                    </a:p>
                  </a:txBody>
                  <a:tcPr marL="12702" marR="12702" marT="12702" marB="12702"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algn="l" defTabSz="457200">
                        <a:defRPr sz="1800" b="0" i="0">
                          <a:uFillTx/>
                        </a:defRPr>
                      </a:pPr>
                      <a:r>
                        <a:rPr sz="1000" dirty="0"/>
                        <a:t>Complete</a:t>
                      </a:r>
                    </a:p>
                  </a:txBody>
                  <a:tcPr marL="12701" marR="12701" marT="12701" marB="12701" anchor="ctr"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lnTlToBr w="12700" cmpd="sng">
                      <a:noFill/>
                      <a:prstDash val="solid"/>
                    </a:lnTlToBr>
                    <a:lnBlToTr w="12700" cmpd="sng">
                      <a:noFill/>
                      <a:prstDash val="solid"/>
                    </a:lnBlToTr>
                    <a:solidFill>
                      <a:srgbClr val="B3D8FE"/>
                    </a:solidFill>
                  </a:tcPr>
                </a:tc>
              </a:tr>
            </a:tbl>
          </a:graphicData>
        </a:graphic>
      </p:graphicFrame>
    </p:spTree>
    <p:extLst>
      <p:ext uri="{BB962C8B-B14F-4D97-AF65-F5344CB8AC3E}">
        <p14:creationId xmlns:p14="http://schemas.microsoft.com/office/powerpoint/2010/main" val="23420863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100"/>
            <a:ext cx="8229600" cy="1031842"/>
          </a:xfrm>
        </p:spPr>
        <p:txBody>
          <a:bodyPr/>
          <a:lstStyle/>
          <a:p>
            <a:pPr>
              <a:defRPr/>
            </a:pPr>
            <a:r>
              <a:rPr lang="en-US" sz="2600" dirty="0"/>
              <a:t>Engagement Opportunities in the </a:t>
            </a:r>
            <a:br>
              <a:rPr lang="en-US" sz="2600" dirty="0"/>
            </a:br>
            <a:r>
              <a:rPr lang="en-US" sz="2600" dirty="0"/>
              <a:t>Standards &amp; Interoperability (S&amp;I) Framework</a:t>
            </a:r>
          </a:p>
        </p:txBody>
      </p:sp>
      <p:sp>
        <p:nvSpPr>
          <p:cNvPr id="22531" name="Content Placeholder 2"/>
          <p:cNvSpPr>
            <a:spLocks noGrp="1"/>
          </p:cNvSpPr>
          <p:nvPr>
            <p:ph sz="half" idx="1"/>
          </p:nvPr>
        </p:nvSpPr>
        <p:spPr>
          <a:xfrm>
            <a:off x="457200" y="2007880"/>
            <a:ext cx="4356100" cy="3505200"/>
          </a:xfrm>
        </p:spPr>
        <p:txBody>
          <a:bodyPr/>
          <a:lstStyle/>
          <a:p>
            <a:pPr>
              <a:spcBef>
                <a:spcPts val="600"/>
              </a:spcBef>
              <a:spcAft>
                <a:spcPts val="600"/>
              </a:spcAft>
            </a:pPr>
            <a:r>
              <a:rPr lang="en-US" altLang="en-US" sz="1700" dirty="0" smtClean="0">
                <a:solidFill>
                  <a:srgbClr val="000000"/>
                </a:solidFill>
                <a:latin typeface="Calibri"/>
                <a:ea typeface="Geneva" pitchFamily="124" charset="-128"/>
                <a:cs typeface="Calibri"/>
              </a:rPr>
              <a:t>Support for federal partner priorities such as Healthcare Directory</a:t>
            </a:r>
          </a:p>
          <a:p>
            <a:pPr>
              <a:spcBef>
                <a:spcPts val="600"/>
              </a:spcBef>
              <a:spcAft>
                <a:spcPts val="600"/>
              </a:spcAft>
            </a:pPr>
            <a:r>
              <a:rPr lang="en-US" altLang="en-US" sz="1700" dirty="0" smtClean="0">
                <a:solidFill>
                  <a:srgbClr val="000000"/>
                </a:solidFill>
                <a:latin typeface="Calibri"/>
                <a:ea typeface="Geneva" pitchFamily="124" charset="-128"/>
                <a:cs typeface="Calibri"/>
              </a:rPr>
              <a:t>Direct support of federal partner </a:t>
            </a:r>
            <a:br>
              <a:rPr lang="en-US" altLang="en-US" sz="1700" dirty="0" smtClean="0">
                <a:solidFill>
                  <a:srgbClr val="000000"/>
                </a:solidFill>
                <a:latin typeface="Calibri"/>
                <a:ea typeface="Geneva" pitchFamily="124" charset="-128"/>
                <a:cs typeface="Calibri"/>
              </a:rPr>
            </a:br>
            <a:r>
              <a:rPr lang="en-US" altLang="en-US" sz="1700" dirty="0" smtClean="0">
                <a:solidFill>
                  <a:srgbClr val="000000"/>
                </a:solidFill>
                <a:latin typeface="Calibri"/>
                <a:ea typeface="Geneva" pitchFamily="124" charset="-128"/>
                <a:cs typeface="Calibri"/>
              </a:rPr>
              <a:t>use cases</a:t>
            </a:r>
          </a:p>
          <a:p>
            <a:pPr>
              <a:spcBef>
                <a:spcPts val="600"/>
              </a:spcBef>
              <a:spcAft>
                <a:spcPts val="600"/>
              </a:spcAft>
            </a:pPr>
            <a:r>
              <a:rPr lang="en-US" altLang="en-US" sz="1700" dirty="0" smtClean="0">
                <a:solidFill>
                  <a:srgbClr val="000000"/>
                </a:solidFill>
                <a:latin typeface="Calibri"/>
                <a:ea typeface="Geneva" pitchFamily="124" charset="-128"/>
                <a:cs typeface="Calibri"/>
              </a:rPr>
              <a:t>Provides semantic and syntactic modeling constructs to support the definition of information</a:t>
            </a:r>
          </a:p>
          <a:p>
            <a:pPr>
              <a:spcBef>
                <a:spcPts val="600"/>
              </a:spcBef>
              <a:spcAft>
                <a:spcPts val="600"/>
              </a:spcAft>
            </a:pPr>
            <a:r>
              <a:rPr lang="en-US" altLang="en-US" sz="1700" dirty="0" smtClean="0">
                <a:solidFill>
                  <a:srgbClr val="000000"/>
                </a:solidFill>
                <a:latin typeface="Calibri"/>
                <a:ea typeface="Geneva" pitchFamily="124" charset="-128"/>
                <a:cs typeface="Calibri"/>
              </a:rPr>
              <a:t>Combined with MDHT</a:t>
            </a:r>
            <a:r>
              <a:rPr lang="en-US" altLang="en-US" sz="1700" dirty="0" smtClean="0">
                <a:solidFill>
                  <a:srgbClr val="B22824"/>
                </a:solidFill>
                <a:latin typeface="Calibri"/>
                <a:ea typeface="Geneva" pitchFamily="124" charset="-128"/>
                <a:cs typeface="Calibri"/>
              </a:rPr>
              <a:t>*</a:t>
            </a:r>
            <a:r>
              <a:rPr lang="en-US" altLang="en-US" sz="1700" dirty="0" smtClean="0">
                <a:solidFill>
                  <a:srgbClr val="000000"/>
                </a:solidFill>
                <a:latin typeface="Calibri"/>
                <a:ea typeface="Geneva" pitchFamily="124" charset="-128"/>
                <a:cs typeface="Calibri"/>
              </a:rPr>
              <a:t>, can be used to generate implementation standards using an MDA</a:t>
            </a:r>
            <a:r>
              <a:rPr lang="en-US" altLang="en-US" sz="1700" dirty="0" smtClean="0">
                <a:solidFill>
                  <a:srgbClr val="591C75"/>
                </a:solidFill>
                <a:latin typeface="Calibri"/>
                <a:ea typeface="Geneva" pitchFamily="124" charset="-128"/>
                <a:cs typeface="Calibri"/>
              </a:rPr>
              <a:t>*</a:t>
            </a:r>
            <a:r>
              <a:rPr lang="en-US" altLang="en-US" sz="1700" dirty="0" smtClean="0">
                <a:solidFill>
                  <a:srgbClr val="000000"/>
                </a:solidFill>
                <a:latin typeface="Calibri"/>
                <a:ea typeface="Geneva" pitchFamily="124" charset="-128"/>
                <a:cs typeface="Calibri"/>
              </a:rPr>
              <a:t> approach</a:t>
            </a:r>
          </a:p>
        </p:txBody>
      </p:sp>
      <p:sp>
        <p:nvSpPr>
          <p:cNvPr id="4" name="Content Placeholder 3"/>
          <p:cNvSpPr>
            <a:spLocks noGrp="1"/>
          </p:cNvSpPr>
          <p:nvPr>
            <p:ph sz="half" idx="2"/>
          </p:nvPr>
        </p:nvSpPr>
        <p:spPr>
          <a:xfrm>
            <a:off x="762000" y="5476000"/>
            <a:ext cx="3733800" cy="533400"/>
          </a:xfrm>
        </p:spPr>
        <p:txBody>
          <a:bodyPr/>
          <a:lstStyle/>
          <a:p>
            <a:pPr marL="0" lvl="1" indent="0">
              <a:lnSpc>
                <a:spcPct val="70000"/>
              </a:lnSpc>
              <a:spcBef>
                <a:spcPts val="0"/>
              </a:spcBef>
              <a:spcAft>
                <a:spcPts val="600"/>
              </a:spcAft>
              <a:buFontTx/>
              <a:buNone/>
              <a:defRPr/>
            </a:pPr>
            <a:r>
              <a:rPr lang="en-US" sz="1400" b="1" dirty="0">
                <a:solidFill>
                  <a:srgbClr val="C10A25"/>
                </a:solidFill>
                <a:latin typeface="Calibri"/>
                <a:cs typeface="Calibri"/>
              </a:rPr>
              <a:t>*</a:t>
            </a:r>
            <a:r>
              <a:rPr lang="en-US" sz="1400" b="1" dirty="0">
                <a:solidFill>
                  <a:srgbClr val="000000"/>
                </a:solidFill>
                <a:latin typeface="Calibri"/>
                <a:cs typeface="Calibri"/>
              </a:rPr>
              <a:t>MDHT </a:t>
            </a:r>
            <a:r>
              <a:rPr lang="en-US" sz="1400" dirty="0">
                <a:solidFill>
                  <a:srgbClr val="000000"/>
                </a:solidFill>
                <a:latin typeface="Calibri"/>
                <a:cs typeface="Calibri"/>
              </a:rPr>
              <a:t>= Model Driven Health Tools</a:t>
            </a:r>
          </a:p>
          <a:p>
            <a:pPr marL="0" lvl="1" indent="0">
              <a:lnSpc>
                <a:spcPct val="70000"/>
              </a:lnSpc>
              <a:spcBef>
                <a:spcPts val="0"/>
              </a:spcBef>
              <a:spcAft>
                <a:spcPts val="600"/>
              </a:spcAft>
              <a:buFontTx/>
              <a:buNone/>
              <a:defRPr/>
            </a:pPr>
            <a:r>
              <a:rPr lang="en-US" sz="1400" b="1" dirty="0">
                <a:solidFill>
                  <a:srgbClr val="591C75"/>
                </a:solidFill>
                <a:latin typeface="Calibri"/>
                <a:cs typeface="Calibri"/>
              </a:rPr>
              <a:t>*</a:t>
            </a:r>
            <a:r>
              <a:rPr lang="en-US" sz="1400" b="1" dirty="0">
                <a:latin typeface="Calibri"/>
                <a:cs typeface="Calibri"/>
              </a:rPr>
              <a:t>MDA </a:t>
            </a:r>
            <a:r>
              <a:rPr lang="en-US" sz="1400" dirty="0">
                <a:latin typeface="Calibri"/>
                <a:cs typeface="Calibri"/>
              </a:rPr>
              <a:t>= Model Driven </a:t>
            </a:r>
            <a:r>
              <a:rPr lang="en-US" sz="1400" dirty="0" smtClean="0">
                <a:latin typeface="Calibri"/>
                <a:cs typeface="Calibri"/>
              </a:rPr>
              <a:t>Architecture</a:t>
            </a:r>
            <a:endParaRPr lang="en-US" sz="1400" dirty="0">
              <a:latin typeface="Calibri"/>
              <a:cs typeface="Calibri"/>
            </a:endParaRPr>
          </a:p>
        </p:txBody>
      </p:sp>
      <p:grpSp>
        <p:nvGrpSpPr>
          <p:cNvPr id="22534" name="Group 3" descr="Diagram showing how FHIM feeds into the S&amp;I Framework. Under FHIM Scope flows into S&amp;I PreDiscovery, FHIM Requirements flow into S&amp;I Use Case, FHIM Modeling flows into S&amp;I Harmonization and Reference Implementation, Test &amp; Pilot, and FHIM Publish flows into S&amp;I Evaluation"/>
          <p:cNvGrpSpPr>
            <a:grpSpLocks/>
          </p:cNvGrpSpPr>
          <p:nvPr/>
        </p:nvGrpSpPr>
        <p:grpSpPr bwMode="auto">
          <a:xfrm>
            <a:off x="5589353" y="1975320"/>
            <a:ext cx="2972270" cy="3934556"/>
            <a:chOff x="5334000" y="1306513"/>
            <a:chExt cx="3330575" cy="4560887"/>
          </a:xfrm>
        </p:grpSpPr>
        <p:sp>
          <p:nvSpPr>
            <p:cNvPr id="7" name="Right Arrow 6"/>
            <p:cNvSpPr/>
            <p:nvPr/>
          </p:nvSpPr>
          <p:spPr bwMode="auto">
            <a:xfrm rot="1037780" flipV="1">
              <a:off x="6580188" y="4597400"/>
              <a:ext cx="668337" cy="261937"/>
            </a:xfrm>
            <a:prstGeom prst="rightArrow">
              <a:avLst/>
            </a:prstGeom>
            <a:gradFill flip="none" rotWithShape="1">
              <a:gsLst>
                <a:gs pos="0">
                  <a:schemeClr val="bg1"/>
                </a:gs>
                <a:gs pos="15000">
                  <a:srgbClr val="B3C9E7"/>
                </a:gs>
                <a:gs pos="82000">
                  <a:srgbClr val="013F80"/>
                </a:gs>
              </a:gsLst>
              <a:lin ang="0" scaled="1"/>
              <a:tileRect/>
            </a:gradFill>
            <a:ln w="9525" cap="flat" cmpd="sng" algn="ctr">
              <a:noFill/>
              <a:prstDash val="solid"/>
              <a:round/>
              <a:headEnd type="none" w="med" len="med"/>
              <a:tailEnd type="none" w="med" len="med"/>
            </a:ln>
            <a:effectLst/>
          </p:spPr>
          <p:txBody>
            <a:bodyPr/>
            <a:lstStyle/>
            <a:p>
              <a:pPr>
                <a:defRPr/>
              </a:pPr>
              <a:endParaRPr lang="en-US" sz="1000">
                <a:solidFill>
                  <a:srgbClr val="000000"/>
                </a:solidFill>
                <a:latin typeface="Arial" pitchFamily="-112" charset="0"/>
                <a:ea typeface="ＭＳ Ｐゴシック" pitchFamily="-112" charset="-128"/>
              </a:endParaRPr>
            </a:p>
          </p:txBody>
        </p:sp>
        <p:sp>
          <p:nvSpPr>
            <p:cNvPr id="22538" name="Oval 32"/>
            <p:cNvSpPr>
              <a:spLocks noChangeArrowheads="1"/>
            </p:cNvSpPr>
            <p:nvPr/>
          </p:nvSpPr>
          <p:spPr bwMode="auto">
            <a:xfrm>
              <a:off x="5454052" y="1306513"/>
              <a:ext cx="969648" cy="704342"/>
            </a:xfrm>
            <a:prstGeom prst="ellipse">
              <a:avLst/>
            </a:prstGeom>
            <a:solidFill>
              <a:srgbClr val="C10A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FFFFFF"/>
                  </a:solidFill>
                  <a:latin typeface="Arial" pitchFamily="34" charset="0"/>
                  <a:ea typeface="ＭＳ Ｐゴシック" pitchFamily="34" charset="-128"/>
                </a:rPr>
                <a:t>FHIM</a:t>
              </a:r>
            </a:p>
          </p:txBody>
        </p:sp>
        <p:sp>
          <p:nvSpPr>
            <p:cNvPr id="22539" name="Oval 33"/>
            <p:cNvSpPr>
              <a:spLocks noChangeArrowheads="1"/>
            </p:cNvSpPr>
            <p:nvPr/>
          </p:nvSpPr>
          <p:spPr bwMode="auto">
            <a:xfrm>
              <a:off x="7485990" y="1306513"/>
              <a:ext cx="969648" cy="704342"/>
            </a:xfrm>
            <a:prstGeom prst="ellipse">
              <a:avLst/>
            </a:prstGeom>
            <a:solidFill>
              <a:srgbClr val="C10A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FFFFFF"/>
                  </a:solidFill>
                  <a:latin typeface="Arial" pitchFamily="34" charset="0"/>
                  <a:ea typeface="ＭＳ Ｐゴシック" pitchFamily="34" charset="-128"/>
                </a:rPr>
                <a:t>S&amp;I</a:t>
              </a:r>
            </a:p>
          </p:txBody>
        </p:sp>
        <p:sp>
          <p:nvSpPr>
            <p:cNvPr id="22540" name="Rectangle 47"/>
            <p:cNvSpPr>
              <a:spLocks noChangeArrowheads="1"/>
            </p:cNvSpPr>
            <p:nvPr/>
          </p:nvSpPr>
          <p:spPr bwMode="auto">
            <a:xfrm>
              <a:off x="5334000" y="2925088"/>
              <a:ext cx="1209752" cy="565782"/>
            </a:xfrm>
            <a:prstGeom prst="rect">
              <a:avLst/>
            </a:prstGeom>
            <a:solidFill>
              <a:srgbClr val="B3C9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013F80"/>
                  </a:solidFill>
                  <a:latin typeface="Arial" pitchFamily="34" charset="0"/>
                  <a:ea typeface="ＭＳ Ｐゴシック" pitchFamily="34" charset="-128"/>
                </a:rPr>
                <a:t>Requirements</a:t>
              </a:r>
            </a:p>
          </p:txBody>
        </p:sp>
        <p:sp>
          <p:nvSpPr>
            <p:cNvPr id="22541" name="Rectangle 48"/>
            <p:cNvSpPr>
              <a:spLocks noChangeArrowheads="1"/>
            </p:cNvSpPr>
            <p:nvPr/>
          </p:nvSpPr>
          <p:spPr bwMode="auto">
            <a:xfrm>
              <a:off x="5334000" y="2179435"/>
              <a:ext cx="1209752" cy="565782"/>
            </a:xfrm>
            <a:prstGeom prst="rect">
              <a:avLst/>
            </a:prstGeom>
            <a:solidFill>
              <a:srgbClr val="B3C9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013F80"/>
                  </a:solidFill>
                  <a:latin typeface="Arial" pitchFamily="34" charset="0"/>
                  <a:ea typeface="ＭＳ Ｐゴシック" pitchFamily="34" charset="-128"/>
                </a:rPr>
                <a:t>Scope</a:t>
              </a:r>
            </a:p>
          </p:txBody>
        </p:sp>
        <p:sp>
          <p:nvSpPr>
            <p:cNvPr id="22542" name="Rectangle 49"/>
            <p:cNvSpPr>
              <a:spLocks noChangeArrowheads="1"/>
            </p:cNvSpPr>
            <p:nvPr/>
          </p:nvSpPr>
          <p:spPr bwMode="auto">
            <a:xfrm>
              <a:off x="5334000" y="4038600"/>
              <a:ext cx="1209752" cy="565782"/>
            </a:xfrm>
            <a:prstGeom prst="rect">
              <a:avLst/>
            </a:prstGeom>
            <a:solidFill>
              <a:srgbClr val="B3C9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013F80"/>
                  </a:solidFill>
                  <a:latin typeface="Arial" pitchFamily="34" charset="0"/>
                  <a:ea typeface="ＭＳ Ｐゴシック" pitchFamily="34" charset="-128"/>
                </a:rPr>
                <a:t>Modeling</a:t>
              </a:r>
            </a:p>
          </p:txBody>
        </p:sp>
        <p:sp>
          <p:nvSpPr>
            <p:cNvPr id="22543" name="Rectangle 51"/>
            <p:cNvSpPr>
              <a:spLocks noChangeArrowheads="1"/>
            </p:cNvSpPr>
            <p:nvPr/>
          </p:nvSpPr>
          <p:spPr bwMode="auto">
            <a:xfrm>
              <a:off x="5334000" y="5301618"/>
              <a:ext cx="1209752" cy="565782"/>
            </a:xfrm>
            <a:prstGeom prst="rect">
              <a:avLst/>
            </a:prstGeom>
            <a:solidFill>
              <a:srgbClr val="B3C9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013F80"/>
                  </a:solidFill>
                  <a:latin typeface="Arial" pitchFamily="34" charset="0"/>
                  <a:ea typeface="ＭＳ Ｐゴシック" pitchFamily="34" charset="-128"/>
                </a:rPr>
                <a:t>Publish</a:t>
              </a:r>
            </a:p>
          </p:txBody>
        </p:sp>
        <p:sp>
          <p:nvSpPr>
            <p:cNvPr id="22544" name="Rectangle 42"/>
            <p:cNvSpPr>
              <a:spLocks noChangeArrowheads="1"/>
            </p:cNvSpPr>
            <p:nvPr/>
          </p:nvSpPr>
          <p:spPr bwMode="auto">
            <a:xfrm>
              <a:off x="7277053" y="2925088"/>
              <a:ext cx="1387522" cy="565782"/>
            </a:xfrm>
            <a:prstGeom prst="rect">
              <a:avLst/>
            </a:prstGeom>
            <a:solidFill>
              <a:srgbClr val="013F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FFFFFF"/>
                  </a:solidFill>
                  <a:latin typeface="Arial" pitchFamily="34" charset="0"/>
                  <a:ea typeface="ＭＳ Ｐゴシック" pitchFamily="34" charset="-128"/>
                </a:rPr>
                <a:t>Use Case</a:t>
              </a:r>
            </a:p>
          </p:txBody>
        </p:sp>
        <p:sp>
          <p:nvSpPr>
            <p:cNvPr id="22545" name="Rectangle 43"/>
            <p:cNvSpPr>
              <a:spLocks noChangeArrowheads="1"/>
            </p:cNvSpPr>
            <p:nvPr/>
          </p:nvSpPr>
          <p:spPr bwMode="auto">
            <a:xfrm>
              <a:off x="7277100" y="2179638"/>
              <a:ext cx="1387475" cy="565150"/>
            </a:xfrm>
            <a:prstGeom prst="rect">
              <a:avLst/>
            </a:prstGeom>
            <a:solidFill>
              <a:srgbClr val="013F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FFFFFF"/>
                  </a:solidFill>
                  <a:latin typeface="Arial" pitchFamily="34" charset="0"/>
                  <a:ea typeface="ＭＳ Ｐゴシック" pitchFamily="34" charset="-128"/>
                </a:rPr>
                <a:t>Pre-Discovery</a:t>
              </a:r>
            </a:p>
          </p:txBody>
        </p:sp>
        <p:grpSp>
          <p:nvGrpSpPr>
            <p:cNvPr id="22546" name="Group 2"/>
            <p:cNvGrpSpPr>
              <a:grpSpLocks/>
            </p:cNvGrpSpPr>
            <p:nvPr/>
          </p:nvGrpSpPr>
          <p:grpSpPr bwMode="auto">
            <a:xfrm>
              <a:off x="7277053" y="3670741"/>
              <a:ext cx="1387522" cy="1451007"/>
              <a:chOff x="7277053" y="3670741"/>
              <a:chExt cx="1387522" cy="1451007"/>
            </a:xfrm>
          </p:grpSpPr>
          <p:sp>
            <p:nvSpPr>
              <p:cNvPr id="22553" name="Rectangle 44"/>
              <p:cNvSpPr>
                <a:spLocks noChangeArrowheads="1"/>
              </p:cNvSpPr>
              <p:nvPr/>
            </p:nvSpPr>
            <p:spPr bwMode="auto">
              <a:xfrm>
                <a:off x="7277053" y="4416394"/>
                <a:ext cx="1387522" cy="705354"/>
              </a:xfrm>
              <a:prstGeom prst="rect">
                <a:avLst/>
              </a:prstGeom>
              <a:solidFill>
                <a:srgbClr val="013F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FFFFFF"/>
                    </a:solidFill>
                    <a:latin typeface="Arial" pitchFamily="34" charset="0"/>
                    <a:ea typeface="ＭＳ Ｐゴシック" pitchFamily="34" charset="-128"/>
                  </a:rPr>
                  <a:t>Reference Implementation, Test  &amp; Pilot</a:t>
                </a:r>
              </a:p>
            </p:txBody>
          </p:sp>
          <p:sp>
            <p:nvSpPr>
              <p:cNvPr id="22554" name="Rectangle 45"/>
              <p:cNvSpPr>
                <a:spLocks noChangeArrowheads="1"/>
              </p:cNvSpPr>
              <p:nvPr/>
            </p:nvSpPr>
            <p:spPr bwMode="auto">
              <a:xfrm>
                <a:off x="7277053" y="3670741"/>
                <a:ext cx="1387522" cy="565782"/>
              </a:xfrm>
              <a:prstGeom prst="rect">
                <a:avLst/>
              </a:prstGeom>
              <a:solidFill>
                <a:srgbClr val="013F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FFFFFF"/>
                    </a:solidFill>
                    <a:latin typeface="Arial" pitchFamily="34" charset="0"/>
                    <a:ea typeface="ＭＳ Ｐゴシック" pitchFamily="34" charset="-128"/>
                  </a:rPr>
                  <a:t>Harmonization</a:t>
                </a:r>
              </a:p>
            </p:txBody>
          </p:sp>
        </p:grpSp>
        <p:sp>
          <p:nvSpPr>
            <p:cNvPr id="22547" name="Rectangle 46"/>
            <p:cNvSpPr>
              <a:spLocks noChangeArrowheads="1"/>
            </p:cNvSpPr>
            <p:nvPr/>
          </p:nvSpPr>
          <p:spPr bwMode="auto">
            <a:xfrm>
              <a:off x="7277100" y="5302250"/>
              <a:ext cx="1387475" cy="565150"/>
            </a:xfrm>
            <a:prstGeom prst="rect">
              <a:avLst/>
            </a:prstGeom>
            <a:solidFill>
              <a:srgbClr val="013F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lgn="ctr">
                <a:spcBef>
                  <a:spcPct val="0"/>
                </a:spcBef>
                <a:buClrTx/>
                <a:buFontTx/>
                <a:buNone/>
              </a:pPr>
              <a:r>
                <a:rPr lang="en-US" altLang="en-US" sz="1000" b="1">
                  <a:solidFill>
                    <a:srgbClr val="FFFFFF"/>
                  </a:solidFill>
                  <a:latin typeface="Arial" pitchFamily="34" charset="0"/>
                  <a:ea typeface="ＭＳ Ｐゴシック" pitchFamily="34" charset="-128"/>
                </a:rPr>
                <a:t>Evaluation</a:t>
              </a:r>
            </a:p>
          </p:txBody>
        </p:sp>
        <p:sp>
          <p:nvSpPr>
            <p:cNvPr id="18" name="Right Arrow 17"/>
            <p:cNvSpPr/>
            <p:nvPr/>
          </p:nvSpPr>
          <p:spPr bwMode="auto">
            <a:xfrm>
              <a:off x="6565900" y="2341563"/>
              <a:ext cx="623888" cy="242888"/>
            </a:xfrm>
            <a:prstGeom prst="rightArrow">
              <a:avLst/>
            </a:prstGeom>
            <a:gradFill flip="none" rotWithShape="1">
              <a:gsLst>
                <a:gs pos="0">
                  <a:schemeClr val="bg1"/>
                </a:gs>
                <a:gs pos="15000">
                  <a:srgbClr val="B3C9E7"/>
                </a:gs>
                <a:gs pos="82000">
                  <a:srgbClr val="013F80"/>
                </a:gs>
              </a:gsLst>
              <a:lin ang="0" scaled="1"/>
              <a:tileRect/>
            </a:gradFill>
            <a:ln w="9525" cap="flat" cmpd="sng" algn="ctr">
              <a:noFill/>
              <a:prstDash val="solid"/>
              <a:round/>
              <a:headEnd type="none" w="med" len="med"/>
              <a:tailEnd type="none" w="med" len="med"/>
            </a:ln>
            <a:effectLst/>
          </p:spPr>
          <p:txBody>
            <a:bodyPr/>
            <a:lstStyle/>
            <a:p>
              <a:pPr>
                <a:defRPr/>
              </a:pPr>
              <a:endParaRPr lang="en-US" sz="1000">
                <a:solidFill>
                  <a:srgbClr val="000000"/>
                </a:solidFill>
                <a:latin typeface="Arial" pitchFamily="-112" charset="0"/>
                <a:ea typeface="ＭＳ Ｐゴシック" pitchFamily="-112" charset="-128"/>
              </a:endParaRPr>
            </a:p>
          </p:txBody>
        </p:sp>
        <p:sp>
          <p:nvSpPr>
            <p:cNvPr id="19" name="Right Arrow 18"/>
            <p:cNvSpPr/>
            <p:nvPr/>
          </p:nvSpPr>
          <p:spPr bwMode="auto">
            <a:xfrm>
              <a:off x="6565900" y="3086101"/>
              <a:ext cx="623888" cy="242887"/>
            </a:xfrm>
            <a:prstGeom prst="rightArrow">
              <a:avLst/>
            </a:prstGeom>
            <a:gradFill flip="none" rotWithShape="1">
              <a:gsLst>
                <a:gs pos="0">
                  <a:schemeClr val="bg1"/>
                </a:gs>
                <a:gs pos="15000">
                  <a:srgbClr val="B3C9E7"/>
                </a:gs>
                <a:gs pos="82000">
                  <a:srgbClr val="013F80"/>
                </a:gs>
              </a:gsLst>
              <a:lin ang="0" scaled="1"/>
              <a:tileRect/>
            </a:gradFill>
            <a:ln w="9525" cap="flat" cmpd="sng" algn="ctr">
              <a:noFill/>
              <a:prstDash val="solid"/>
              <a:round/>
              <a:headEnd type="none" w="med" len="med"/>
              <a:tailEnd type="none" w="med" len="med"/>
            </a:ln>
            <a:effectLst/>
          </p:spPr>
          <p:txBody>
            <a:bodyPr/>
            <a:lstStyle/>
            <a:p>
              <a:pPr>
                <a:defRPr/>
              </a:pPr>
              <a:endParaRPr lang="en-US" sz="1000">
                <a:solidFill>
                  <a:srgbClr val="000000"/>
                </a:solidFill>
                <a:latin typeface="Arial" pitchFamily="-112" charset="0"/>
                <a:ea typeface="ＭＳ Ｐゴシック" pitchFamily="-112" charset="-128"/>
              </a:endParaRPr>
            </a:p>
          </p:txBody>
        </p:sp>
        <p:sp>
          <p:nvSpPr>
            <p:cNvPr id="20" name="Right Arrow 19"/>
            <p:cNvSpPr/>
            <p:nvPr/>
          </p:nvSpPr>
          <p:spPr bwMode="auto">
            <a:xfrm>
              <a:off x="6565900" y="5462587"/>
              <a:ext cx="623888" cy="242888"/>
            </a:xfrm>
            <a:prstGeom prst="rightArrow">
              <a:avLst/>
            </a:prstGeom>
            <a:gradFill flip="none" rotWithShape="1">
              <a:gsLst>
                <a:gs pos="0">
                  <a:schemeClr val="bg1"/>
                </a:gs>
                <a:gs pos="15000">
                  <a:srgbClr val="B3C9E7"/>
                </a:gs>
                <a:gs pos="82000">
                  <a:srgbClr val="013F80"/>
                </a:gs>
              </a:gsLst>
              <a:lin ang="0" scaled="1"/>
              <a:tileRect/>
            </a:gradFill>
            <a:ln w="9525" cap="flat" cmpd="sng" algn="ctr">
              <a:noFill/>
              <a:prstDash val="solid"/>
              <a:round/>
              <a:headEnd type="none" w="med" len="med"/>
              <a:tailEnd type="none" w="med" len="med"/>
            </a:ln>
            <a:effectLst/>
          </p:spPr>
          <p:txBody>
            <a:bodyPr/>
            <a:lstStyle/>
            <a:p>
              <a:pPr>
                <a:defRPr/>
              </a:pPr>
              <a:endParaRPr lang="en-US" sz="1000">
                <a:solidFill>
                  <a:srgbClr val="000000"/>
                </a:solidFill>
                <a:latin typeface="Arial" pitchFamily="-112" charset="0"/>
                <a:ea typeface="ＭＳ Ｐゴシック" pitchFamily="-112" charset="-128"/>
              </a:endParaRPr>
            </a:p>
          </p:txBody>
        </p:sp>
        <p:sp>
          <p:nvSpPr>
            <p:cNvPr id="21" name="Right Arrow 20"/>
            <p:cNvSpPr/>
            <p:nvPr/>
          </p:nvSpPr>
          <p:spPr bwMode="auto">
            <a:xfrm rot="20960463">
              <a:off x="6575425" y="4133850"/>
              <a:ext cx="623888" cy="242887"/>
            </a:xfrm>
            <a:prstGeom prst="rightArrow">
              <a:avLst/>
            </a:prstGeom>
            <a:gradFill flip="none" rotWithShape="1">
              <a:gsLst>
                <a:gs pos="0">
                  <a:schemeClr val="bg1"/>
                </a:gs>
                <a:gs pos="15000">
                  <a:srgbClr val="B3C9E7"/>
                </a:gs>
                <a:gs pos="82000">
                  <a:srgbClr val="013F80"/>
                </a:gs>
              </a:gsLst>
              <a:lin ang="0" scaled="1"/>
              <a:tileRect/>
            </a:gradFill>
            <a:ln w="9525" cap="flat" cmpd="sng" algn="ctr">
              <a:noFill/>
              <a:prstDash val="solid"/>
              <a:round/>
              <a:headEnd type="none" w="med" len="med"/>
              <a:tailEnd type="none" w="med" len="med"/>
            </a:ln>
            <a:effectLst/>
          </p:spPr>
          <p:txBody>
            <a:bodyPr/>
            <a:lstStyle/>
            <a:p>
              <a:pPr>
                <a:defRPr/>
              </a:pPr>
              <a:endParaRPr lang="en-US" sz="1000">
                <a:solidFill>
                  <a:srgbClr val="000000"/>
                </a:solidFill>
                <a:latin typeface="Arial" pitchFamily="-112" charset="0"/>
                <a:ea typeface="ＭＳ Ｐゴシック" pitchFamily="-112" charset="-128"/>
              </a:endParaRPr>
            </a:p>
          </p:txBody>
        </p:sp>
        <p:sp>
          <p:nvSpPr>
            <p:cNvPr id="22" name="Right Arrow 21"/>
            <p:cNvSpPr/>
            <p:nvPr/>
          </p:nvSpPr>
          <p:spPr bwMode="auto">
            <a:xfrm rot="19473540">
              <a:off x="6484938" y="3703637"/>
              <a:ext cx="771525" cy="273050"/>
            </a:xfrm>
            <a:prstGeom prst="rightArrow">
              <a:avLst/>
            </a:prstGeom>
            <a:gradFill flip="none" rotWithShape="1">
              <a:gsLst>
                <a:gs pos="0">
                  <a:schemeClr val="bg1"/>
                </a:gs>
                <a:gs pos="15000">
                  <a:srgbClr val="B3C9E7"/>
                </a:gs>
                <a:gs pos="82000">
                  <a:srgbClr val="013F80"/>
                </a:gs>
              </a:gsLst>
              <a:lin ang="0" scaled="1"/>
              <a:tileRect/>
            </a:gradFill>
            <a:ln w="9525" cap="flat" cmpd="sng" algn="ctr">
              <a:noFill/>
              <a:prstDash val="solid"/>
              <a:round/>
              <a:headEnd type="none" w="med" len="med"/>
              <a:tailEnd type="none" w="med" len="med"/>
            </a:ln>
            <a:effectLst/>
          </p:spPr>
          <p:txBody>
            <a:bodyPr/>
            <a:lstStyle/>
            <a:p>
              <a:pPr>
                <a:defRPr/>
              </a:pPr>
              <a:endParaRPr lang="en-US" sz="1000">
                <a:solidFill>
                  <a:srgbClr val="000000"/>
                </a:solidFill>
                <a:latin typeface="Arial" pitchFamily="-112" charset="0"/>
                <a:ea typeface="ＭＳ Ｐゴシック" pitchFamily="-112" charset="-128"/>
              </a:endParaRPr>
            </a:p>
          </p:txBody>
        </p:sp>
      </p:grpSp>
      <p:cxnSp>
        <p:nvCxnSpPr>
          <p:cNvPr id="25" name="Straight Connector 24"/>
          <p:cNvCxnSpPr/>
          <p:nvPr/>
        </p:nvCxnSpPr>
        <p:spPr bwMode="auto">
          <a:xfrm>
            <a:off x="609600" y="5361360"/>
            <a:ext cx="4343400" cy="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26" name="Straight Connector 25"/>
          <p:cNvCxnSpPr/>
          <p:nvPr/>
        </p:nvCxnSpPr>
        <p:spPr bwMode="auto">
          <a:xfrm flipV="1">
            <a:off x="4953000" y="2007880"/>
            <a:ext cx="0" cy="3901996"/>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spTree>
    <p:extLst>
      <p:ext uri="{BB962C8B-B14F-4D97-AF65-F5344CB8AC3E}">
        <p14:creationId xmlns:p14="http://schemas.microsoft.com/office/powerpoint/2010/main" val="2100941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2181"/>
            <a:ext cx="8229600" cy="1031842"/>
          </a:xfrm>
        </p:spPr>
        <p:txBody>
          <a:bodyPr/>
          <a:lstStyle/>
          <a:p>
            <a:pPr>
              <a:defRPr/>
            </a:pPr>
            <a:r>
              <a:rPr lang="en-US" dirty="0" smtClean="0"/>
              <a:t>FHIM Mapping to FHIR, C-CDA, Etc.</a:t>
            </a:r>
            <a:endParaRPr lang="en-US" dirty="0"/>
          </a:p>
        </p:txBody>
      </p:sp>
      <p:sp>
        <p:nvSpPr>
          <p:cNvPr id="23555" name="Content Placeholder 2"/>
          <p:cNvSpPr>
            <a:spLocks noGrp="1"/>
          </p:cNvSpPr>
          <p:nvPr>
            <p:ph idx="1"/>
          </p:nvPr>
        </p:nvSpPr>
        <p:spPr>
          <a:xfrm>
            <a:off x="838200" y="2588538"/>
            <a:ext cx="7620000" cy="3355061"/>
          </a:xfrm>
        </p:spPr>
        <p:txBody>
          <a:bodyPr/>
          <a:lstStyle/>
          <a:p>
            <a:pPr>
              <a:spcBef>
                <a:spcPts val="0"/>
              </a:spcBef>
            </a:pPr>
            <a:r>
              <a:rPr lang="en-US" altLang="en-US" sz="1800" dirty="0" smtClean="0">
                <a:latin typeface="Calibri"/>
                <a:ea typeface="Geneva" pitchFamily="124" charset="-128"/>
                <a:cs typeface="Calibri"/>
              </a:rPr>
              <a:t>FHA mapped Meaningful Use 2 data requirements</a:t>
            </a:r>
          </a:p>
          <a:p>
            <a:pPr lvl="1">
              <a:spcBef>
                <a:spcPts val="0"/>
              </a:spcBef>
            </a:pPr>
            <a:r>
              <a:rPr lang="en-US" altLang="en-US" sz="1800" dirty="0" smtClean="0">
                <a:latin typeface="Calibri"/>
                <a:ea typeface="Geneva" pitchFamily="124" charset="-128"/>
                <a:cs typeface="Calibri"/>
              </a:rPr>
              <a:t>C-CDA 1.1 templates</a:t>
            </a:r>
          </a:p>
          <a:p>
            <a:pPr lvl="1">
              <a:spcBef>
                <a:spcPts val="0"/>
              </a:spcBef>
            </a:pPr>
            <a:r>
              <a:rPr lang="en-US" altLang="en-US" sz="1800" dirty="0" smtClean="0">
                <a:latin typeface="Calibri"/>
                <a:ea typeface="Geneva" pitchFamily="124" charset="-128"/>
                <a:cs typeface="Calibri"/>
              </a:rPr>
              <a:t>Data Access Framework FHIR* Profiles</a:t>
            </a:r>
          </a:p>
          <a:p>
            <a:pPr lvl="1">
              <a:spcBef>
                <a:spcPts val="0"/>
              </a:spcBef>
            </a:pPr>
            <a:r>
              <a:rPr lang="en-US" altLang="en-US" sz="1800" dirty="0" smtClean="0">
                <a:latin typeface="Calibri"/>
                <a:ea typeface="Geneva" pitchFamily="124" charset="-128"/>
                <a:cs typeface="Calibri"/>
              </a:rPr>
              <a:t>Quality Improvement Core IG* FHIR Profiles</a:t>
            </a:r>
          </a:p>
          <a:p>
            <a:pPr lvl="1">
              <a:spcBef>
                <a:spcPts val="0"/>
              </a:spcBef>
            </a:pPr>
            <a:r>
              <a:rPr lang="en-US" altLang="en-US" sz="1800" dirty="0" smtClean="0">
                <a:latin typeface="Calibri"/>
                <a:ea typeface="Geneva" pitchFamily="124" charset="-128"/>
                <a:cs typeface="Calibri"/>
              </a:rPr>
              <a:t>Structured Data Capture FHIR IG profiles to identify gaps, overlaps, and conflicts (harmonization) </a:t>
            </a:r>
          </a:p>
          <a:p>
            <a:pPr>
              <a:lnSpc>
                <a:spcPct val="110000"/>
              </a:lnSpc>
              <a:spcAft>
                <a:spcPts val="1200"/>
              </a:spcAft>
            </a:pPr>
            <a:r>
              <a:rPr lang="en-US" altLang="en-US" sz="1800" dirty="0" smtClean="0">
                <a:latin typeface="Calibri"/>
                <a:ea typeface="Geneva" pitchFamily="124" charset="-128"/>
                <a:cs typeface="Calibri"/>
              </a:rPr>
              <a:t>The mapping information is automatically imported into FHIM and allows for continued traceability to information requirements and interoperability specification (i.e. CDA and FHIR IGs)</a:t>
            </a:r>
          </a:p>
        </p:txBody>
      </p:sp>
      <p:sp>
        <p:nvSpPr>
          <p:cNvPr id="23557" name="TextBox 4"/>
          <p:cNvSpPr txBox="1">
            <a:spLocks noChangeArrowheads="1"/>
          </p:cNvSpPr>
          <p:nvPr/>
        </p:nvSpPr>
        <p:spPr bwMode="auto">
          <a:xfrm>
            <a:off x="493713" y="5424714"/>
            <a:ext cx="838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10A25"/>
              </a:buClr>
              <a:buChar char="•"/>
              <a:defRPr sz="2800">
                <a:solidFill>
                  <a:schemeClr val="tx2"/>
                </a:solidFill>
                <a:latin typeface="Calibri" pitchFamily="34" charset="0"/>
                <a:ea typeface="Geneva" pitchFamily="124" charset="-128"/>
                <a:cs typeface="Calibri" pitchFamily="34" charset="0"/>
              </a:defRPr>
            </a:lvl1pPr>
            <a:lvl2pPr marL="742950" indent="-285750">
              <a:spcBef>
                <a:spcPct val="20000"/>
              </a:spcBef>
              <a:buClr>
                <a:schemeClr val="accent1"/>
              </a:buClr>
              <a:buChar char="–"/>
              <a:defRPr sz="2800">
                <a:solidFill>
                  <a:schemeClr val="tx2"/>
                </a:solidFill>
                <a:latin typeface="Calibri" pitchFamily="34" charset="0"/>
                <a:ea typeface="Geneva" pitchFamily="124" charset="-128"/>
                <a:cs typeface="Calibri" pitchFamily="34" charset="0"/>
              </a:defRPr>
            </a:lvl2pPr>
            <a:lvl3pPr marL="1143000" indent="-228600">
              <a:spcBef>
                <a:spcPct val="20000"/>
              </a:spcBef>
              <a:buClr>
                <a:schemeClr val="bg2"/>
              </a:buClr>
              <a:buChar char="•"/>
              <a:defRPr sz="2400">
                <a:solidFill>
                  <a:schemeClr val="tx2"/>
                </a:solidFill>
                <a:latin typeface="Calibri" pitchFamily="34" charset="0"/>
                <a:ea typeface="Geneva" pitchFamily="124" charset="-128"/>
                <a:cs typeface="Calibri" pitchFamily="34" charset="0"/>
              </a:defRPr>
            </a:lvl3pPr>
            <a:lvl4pPr marL="16002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4pPr>
            <a:lvl5pPr marL="2057400" indent="-228600">
              <a:spcBef>
                <a:spcPct val="20000"/>
              </a:spcBef>
              <a:buClr>
                <a:schemeClr val="bg2"/>
              </a:buClr>
              <a:buChar char="»"/>
              <a:defRPr sz="2000">
                <a:solidFill>
                  <a:schemeClr val="tx2"/>
                </a:solidFill>
                <a:latin typeface="Calibri" pitchFamily="34" charset="0"/>
                <a:ea typeface="Geneva" pitchFamily="124" charset="-128"/>
                <a:cs typeface="Calibri" pitchFamily="34" charset="0"/>
              </a:defRPr>
            </a:lvl5pPr>
            <a:lvl6pPr marL="25146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6pPr>
            <a:lvl7pPr marL="29718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7pPr>
            <a:lvl8pPr marL="34290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8pPr>
            <a:lvl9pPr marL="3886200" indent="-228600" eaLnBrk="0" fontAlgn="base" hangingPunct="0">
              <a:spcBef>
                <a:spcPct val="20000"/>
              </a:spcBef>
              <a:spcAft>
                <a:spcPct val="0"/>
              </a:spcAft>
              <a:buClr>
                <a:schemeClr val="bg2"/>
              </a:buClr>
              <a:buChar char="»"/>
              <a:defRPr sz="2000">
                <a:solidFill>
                  <a:schemeClr val="tx2"/>
                </a:solidFill>
                <a:latin typeface="Calibri" pitchFamily="34" charset="0"/>
                <a:ea typeface="Geneva" pitchFamily="124" charset="-128"/>
                <a:cs typeface="Calibri" pitchFamily="34" charset="0"/>
              </a:defRPr>
            </a:lvl9pPr>
          </a:lstStyle>
          <a:p>
            <a:pPr>
              <a:spcBef>
                <a:spcPct val="0"/>
              </a:spcBef>
              <a:buClrTx/>
              <a:buFontTx/>
              <a:buNone/>
            </a:pPr>
            <a:r>
              <a:rPr lang="en-US" altLang="en-US" sz="1600" i="1" dirty="0">
                <a:solidFill>
                  <a:srgbClr val="7030A0"/>
                </a:solidFill>
                <a:ea typeface="ＭＳ Ｐゴシック" pitchFamily="34" charset="-128"/>
                <a:cs typeface="Georgia" pitchFamily="18" charset="0"/>
              </a:rPr>
              <a:t>*FHIR = Fast Healthcare Interoperable Resources</a:t>
            </a:r>
          </a:p>
          <a:p>
            <a:pPr>
              <a:spcBef>
                <a:spcPct val="0"/>
              </a:spcBef>
              <a:buClrTx/>
              <a:buFontTx/>
              <a:buNone/>
            </a:pPr>
            <a:r>
              <a:rPr lang="en-US" altLang="en-US" sz="1600" i="1" dirty="0">
                <a:solidFill>
                  <a:srgbClr val="7030A0"/>
                </a:solidFill>
                <a:ea typeface="ＭＳ Ｐゴシック" pitchFamily="34" charset="-128"/>
                <a:cs typeface="Georgia" pitchFamily="18" charset="0"/>
              </a:rPr>
              <a:t>*IG = Implementation Guide</a:t>
            </a:r>
          </a:p>
        </p:txBody>
      </p:sp>
    </p:spTree>
    <p:extLst>
      <p:ext uri="{BB962C8B-B14F-4D97-AF65-F5344CB8AC3E}">
        <p14:creationId xmlns:p14="http://schemas.microsoft.com/office/powerpoint/2010/main" val="9536588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Deliverables</a:t>
            </a:r>
          </a:p>
        </p:txBody>
      </p:sp>
      <p:sp>
        <p:nvSpPr>
          <p:cNvPr id="3" name="Content Placeholder 2"/>
          <p:cNvSpPr>
            <a:spLocks noGrp="1"/>
          </p:cNvSpPr>
          <p:nvPr>
            <p:ph idx="1"/>
          </p:nvPr>
        </p:nvSpPr>
        <p:spPr>
          <a:xfrm>
            <a:off x="810712" y="1961395"/>
            <a:ext cx="7639552" cy="3656798"/>
          </a:xfrm>
        </p:spPr>
        <p:txBody>
          <a:bodyPr/>
          <a:lstStyle/>
          <a:p>
            <a:pPr marL="0" lvl="0" indent="0" defTabSz="452627">
              <a:lnSpc>
                <a:spcPct val="90000"/>
              </a:lnSpc>
              <a:spcBef>
                <a:spcPts val="500"/>
              </a:spcBef>
              <a:spcAft>
                <a:spcPts val="400"/>
              </a:spcAft>
              <a:buNone/>
              <a:defRPr sz="1800"/>
            </a:pPr>
            <a:r>
              <a:rPr lang="en-US" sz="1782" b="1" kern="0" dirty="0">
                <a:solidFill>
                  <a:srgbClr val="C10A25"/>
                </a:solidFill>
                <a:latin typeface="Calibri"/>
                <a:ea typeface="Georgia"/>
                <a:cs typeface="Calibri"/>
                <a:sym typeface="Georgia"/>
              </a:rPr>
              <a:t>Completed</a:t>
            </a:r>
            <a:endParaRPr lang="en-US" sz="2871" kern="0" dirty="0">
              <a:solidFill>
                <a:sysClr val="windowText" lastClr="000000"/>
              </a:solidFill>
              <a:latin typeface="Calibri"/>
              <a:cs typeface="Calibri"/>
              <a:sym typeface="Calibri"/>
            </a:endParaRPr>
          </a:p>
          <a:p>
            <a:pPr marL="210706" lvl="0" indent="-210706" defTabSz="452627">
              <a:lnSpc>
                <a:spcPct val="90000"/>
              </a:lnSpc>
              <a:spcBef>
                <a:spcPts val="500"/>
              </a:spcBef>
              <a:spcAft>
                <a:spcPts val="400"/>
              </a:spcAft>
              <a:buSzPct val="100000"/>
              <a:defRPr sz="1800"/>
            </a:pPr>
            <a:r>
              <a:rPr lang="en-US" sz="1700" kern="0" dirty="0">
                <a:solidFill>
                  <a:sysClr val="windowText" lastClr="000000"/>
                </a:solidFill>
                <a:latin typeface="Calibri"/>
                <a:ea typeface="Georgia"/>
                <a:cs typeface="Calibri"/>
                <a:sym typeface="Georgia"/>
              </a:rPr>
              <a:t>Model </a:t>
            </a:r>
            <a:r>
              <a:rPr lang="en-US" sz="1700" kern="0" dirty="0" smtClean="0">
                <a:solidFill>
                  <a:sysClr val="windowText" lastClr="000000"/>
                </a:solidFill>
                <a:latin typeface="Calibri"/>
                <a:ea typeface="Georgia"/>
                <a:cs typeface="Calibri"/>
                <a:sym typeface="Georgia"/>
              </a:rPr>
              <a:t>20 </a:t>
            </a:r>
            <a:r>
              <a:rPr lang="en-US" sz="1700" kern="0" dirty="0">
                <a:solidFill>
                  <a:sysClr val="windowText" lastClr="000000"/>
                </a:solidFill>
                <a:latin typeface="Calibri"/>
                <a:ea typeface="Georgia"/>
                <a:cs typeface="Calibri"/>
                <a:sym typeface="Georgia"/>
              </a:rPr>
              <a:t>of 37 FHIM information domains</a:t>
            </a:r>
            <a:endParaRPr lang="en-US" sz="1700" kern="0" dirty="0">
              <a:solidFill>
                <a:sysClr val="windowText" lastClr="000000"/>
              </a:solidFill>
              <a:latin typeface="Calibri"/>
              <a:cs typeface="Calibri"/>
              <a:sym typeface="Calibri"/>
            </a:endParaRPr>
          </a:p>
          <a:p>
            <a:pPr marL="210706" lvl="0" indent="-210706" defTabSz="452627">
              <a:lnSpc>
                <a:spcPct val="90000"/>
              </a:lnSpc>
              <a:spcBef>
                <a:spcPts val="500"/>
              </a:spcBef>
              <a:spcAft>
                <a:spcPts val="400"/>
              </a:spcAft>
              <a:buSzPct val="100000"/>
              <a:defRPr sz="1800"/>
            </a:pPr>
            <a:r>
              <a:rPr lang="en-US" sz="1700" kern="0" dirty="0">
                <a:solidFill>
                  <a:sysClr val="windowText" lastClr="000000"/>
                </a:solidFill>
                <a:latin typeface="Calibri"/>
                <a:ea typeface="Georgia"/>
                <a:cs typeface="Calibri"/>
                <a:sym typeface="Georgia"/>
              </a:rPr>
              <a:t>Terminology modeling of 12 of 18 FHIM domains</a:t>
            </a:r>
            <a:endParaRPr lang="en-US" sz="1700" kern="0" dirty="0">
              <a:solidFill>
                <a:sysClr val="windowText" lastClr="000000"/>
              </a:solidFill>
              <a:latin typeface="Calibri"/>
              <a:cs typeface="Calibri"/>
              <a:sym typeface="Calibri"/>
            </a:endParaRPr>
          </a:p>
          <a:p>
            <a:pPr marL="210706" lvl="0" indent="-210706" defTabSz="452627">
              <a:lnSpc>
                <a:spcPct val="90000"/>
              </a:lnSpc>
              <a:spcBef>
                <a:spcPts val="500"/>
              </a:spcBef>
              <a:spcAft>
                <a:spcPts val="400"/>
              </a:spcAft>
              <a:buSzPct val="100000"/>
              <a:defRPr sz="1800"/>
            </a:pPr>
            <a:r>
              <a:rPr lang="en-US" sz="1700" kern="0" dirty="0">
                <a:solidFill>
                  <a:sysClr val="windowText" lastClr="000000"/>
                </a:solidFill>
                <a:latin typeface="Calibri"/>
                <a:ea typeface="Georgia"/>
                <a:cs typeface="Calibri"/>
                <a:sym typeface="Georgia"/>
              </a:rPr>
              <a:t>Integration of FHIM and associated terminology models with Model Driven Health Tools (MDHT)</a:t>
            </a:r>
            <a:endParaRPr lang="en-US" sz="1700" kern="0" dirty="0">
              <a:solidFill>
                <a:sysClr val="windowText" lastClr="000000"/>
              </a:solidFill>
              <a:latin typeface="Calibri"/>
              <a:cs typeface="Calibri"/>
              <a:sym typeface="Calibri"/>
            </a:endParaRPr>
          </a:p>
          <a:p>
            <a:pPr marL="210706" lvl="0" indent="-210706" defTabSz="452627">
              <a:lnSpc>
                <a:spcPct val="90000"/>
              </a:lnSpc>
              <a:spcBef>
                <a:spcPts val="500"/>
              </a:spcBef>
              <a:spcAft>
                <a:spcPts val="400"/>
              </a:spcAft>
              <a:buSzPct val="100000"/>
              <a:defRPr sz="1800"/>
            </a:pPr>
            <a:r>
              <a:rPr lang="en-US" sz="1700" kern="0" dirty="0">
                <a:solidFill>
                  <a:sysClr val="windowText" lastClr="000000"/>
                </a:solidFill>
                <a:latin typeface="Calibri"/>
                <a:ea typeface="Georgia"/>
                <a:cs typeface="Calibri"/>
                <a:sym typeface="Georgia"/>
              </a:rPr>
              <a:t>Process guides </a:t>
            </a:r>
            <a:endParaRPr lang="en-US" sz="1700" kern="0" dirty="0">
              <a:solidFill>
                <a:sysClr val="windowText" lastClr="000000"/>
              </a:solidFill>
              <a:latin typeface="Calibri"/>
              <a:cs typeface="Calibri"/>
              <a:sym typeface="Calibri"/>
            </a:endParaRPr>
          </a:p>
          <a:p>
            <a:pPr marL="210706" lvl="0" indent="-210706" defTabSz="452627">
              <a:lnSpc>
                <a:spcPct val="90000"/>
              </a:lnSpc>
              <a:spcBef>
                <a:spcPts val="500"/>
              </a:spcBef>
              <a:spcAft>
                <a:spcPts val="400"/>
              </a:spcAft>
              <a:buSzPct val="100000"/>
              <a:defRPr sz="1800"/>
            </a:pPr>
            <a:r>
              <a:rPr lang="en-US" sz="1700" kern="0" dirty="0">
                <a:solidFill>
                  <a:sysClr val="windowText" lastClr="000000"/>
                </a:solidFill>
                <a:latin typeface="Calibri"/>
                <a:ea typeface="Georgia"/>
                <a:cs typeface="Calibri"/>
                <a:sym typeface="Georgia"/>
              </a:rPr>
              <a:t>Prototyping of each individual process, model and tool</a:t>
            </a:r>
            <a:endParaRPr lang="en-US" sz="1700" kern="0" dirty="0">
              <a:solidFill>
                <a:sysClr val="windowText" lastClr="000000"/>
              </a:solidFill>
              <a:latin typeface="Calibri"/>
              <a:cs typeface="Calibri"/>
              <a:sym typeface="Calibri"/>
            </a:endParaRPr>
          </a:p>
          <a:p>
            <a:pPr marL="210706" lvl="0" indent="-210706" defTabSz="452627">
              <a:lnSpc>
                <a:spcPct val="90000"/>
              </a:lnSpc>
              <a:spcBef>
                <a:spcPts val="500"/>
              </a:spcBef>
              <a:spcAft>
                <a:spcPts val="400"/>
              </a:spcAft>
              <a:buSzPct val="100000"/>
              <a:defRPr sz="1800"/>
            </a:pPr>
            <a:r>
              <a:rPr lang="en-US" sz="1700" kern="0" dirty="0">
                <a:solidFill>
                  <a:sysClr val="windowText" lastClr="000000"/>
                </a:solidFill>
                <a:latin typeface="Calibri"/>
                <a:ea typeface="Georgia"/>
                <a:cs typeface="Calibri"/>
                <a:sym typeface="Georgia"/>
              </a:rPr>
              <a:t>Prototyping of HIE Framework </a:t>
            </a:r>
            <a:endParaRPr lang="en-US" sz="1700" kern="0" dirty="0">
              <a:solidFill>
                <a:sysClr val="windowText" lastClr="000000"/>
              </a:solidFill>
              <a:latin typeface="Calibri"/>
              <a:cs typeface="Calibri"/>
              <a:sym typeface="Calibri"/>
            </a:endParaRPr>
          </a:p>
          <a:p>
            <a:pPr marL="210706" lvl="0" indent="-210706" defTabSz="452627">
              <a:lnSpc>
                <a:spcPct val="90000"/>
              </a:lnSpc>
              <a:spcBef>
                <a:spcPts val="500"/>
              </a:spcBef>
              <a:spcAft>
                <a:spcPts val="400"/>
              </a:spcAft>
              <a:buSzPct val="100000"/>
              <a:defRPr sz="1800"/>
            </a:pPr>
            <a:r>
              <a:rPr lang="en-US" sz="1700" kern="0" dirty="0">
                <a:solidFill>
                  <a:sysClr val="windowText" lastClr="000000"/>
                </a:solidFill>
                <a:latin typeface="Calibri"/>
                <a:ea typeface="Georgia"/>
                <a:cs typeface="Calibri"/>
                <a:sym typeface="Georgia"/>
              </a:rPr>
              <a:t>Generation of a draft implementation standard in CDA &amp; NIEM</a:t>
            </a:r>
            <a:endParaRPr lang="en-US" sz="1700" kern="0" dirty="0">
              <a:solidFill>
                <a:sysClr val="windowText" lastClr="000000"/>
              </a:solidFill>
              <a:latin typeface="Calibri"/>
              <a:cs typeface="Calibri"/>
              <a:sym typeface="Calibri"/>
            </a:endParaRPr>
          </a:p>
          <a:p>
            <a:pPr marL="210706" lvl="0" indent="-210706" defTabSz="452627">
              <a:lnSpc>
                <a:spcPct val="90000"/>
              </a:lnSpc>
              <a:spcBef>
                <a:spcPts val="500"/>
              </a:spcBef>
              <a:spcAft>
                <a:spcPts val="400"/>
              </a:spcAft>
              <a:buSzPct val="100000"/>
              <a:defRPr sz="1800"/>
            </a:pPr>
            <a:r>
              <a:rPr lang="en-US" sz="1700" kern="0" dirty="0" smtClean="0">
                <a:solidFill>
                  <a:sysClr val="windowText" lastClr="000000"/>
                </a:solidFill>
                <a:latin typeface="Calibri"/>
                <a:ea typeface="Georgia"/>
                <a:cs typeface="Calibri"/>
                <a:sym typeface="Georgia"/>
              </a:rPr>
              <a:t>Mapped to all S&amp;I </a:t>
            </a:r>
            <a:r>
              <a:rPr lang="en-US" sz="1700" kern="0" dirty="0">
                <a:solidFill>
                  <a:sysClr val="windowText" lastClr="000000"/>
                </a:solidFill>
                <a:latin typeface="Calibri"/>
                <a:ea typeface="Georgia"/>
                <a:cs typeface="Calibri"/>
                <a:sym typeface="Georgia"/>
              </a:rPr>
              <a:t>Framework initiatives</a:t>
            </a:r>
          </a:p>
          <a:p>
            <a:pPr marL="210706" lvl="0" indent="-210706" defTabSz="452627">
              <a:lnSpc>
                <a:spcPct val="90000"/>
              </a:lnSpc>
              <a:spcBef>
                <a:spcPts val="500"/>
              </a:spcBef>
              <a:spcAft>
                <a:spcPts val="400"/>
              </a:spcAft>
              <a:buSzPct val="100000"/>
              <a:defRPr sz="1800"/>
            </a:pPr>
            <a:r>
              <a:rPr lang="en-US" sz="1700" kern="0" dirty="0">
                <a:solidFill>
                  <a:sysClr val="windowText" lastClr="000000"/>
                </a:solidFill>
                <a:latin typeface="Calibri"/>
                <a:ea typeface="Georgia"/>
                <a:cs typeface="Calibri"/>
                <a:sym typeface="Georgia"/>
              </a:rPr>
              <a:t>Draft comparative report between two versions of the FHIM</a:t>
            </a:r>
          </a:p>
          <a:p>
            <a:pPr marL="210706" lvl="0" indent="-210706" defTabSz="452627">
              <a:lnSpc>
                <a:spcPct val="90000"/>
              </a:lnSpc>
              <a:spcBef>
                <a:spcPts val="500"/>
              </a:spcBef>
              <a:spcAft>
                <a:spcPts val="400"/>
              </a:spcAft>
              <a:buSzPct val="100000"/>
              <a:defRPr sz="1800"/>
            </a:pPr>
            <a:r>
              <a:rPr lang="en-US" sz="1700" kern="0" dirty="0">
                <a:solidFill>
                  <a:sysClr val="windowText" lastClr="000000"/>
                </a:solidFill>
                <a:latin typeface="Calibri"/>
                <a:ea typeface="Georgia"/>
                <a:cs typeface="Calibri"/>
                <a:sym typeface="Georgia"/>
              </a:rPr>
              <a:t>Definition of a UML profile to support enhanced </a:t>
            </a:r>
            <a:r>
              <a:rPr lang="en-US" sz="1700" kern="0" dirty="0" smtClean="0">
                <a:solidFill>
                  <a:sysClr val="windowText" lastClr="000000"/>
                </a:solidFill>
                <a:latin typeface="Calibri"/>
                <a:ea typeface="Georgia"/>
                <a:cs typeface="Calibri"/>
                <a:sym typeface="Georgia"/>
              </a:rPr>
              <a:t>report generation</a:t>
            </a:r>
            <a:endParaRPr lang="en-US" sz="1700" kern="0" dirty="0">
              <a:solidFill>
                <a:sysClr val="windowText" lastClr="000000"/>
              </a:solidFill>
              <a:latin typeface="Calibri"/>
              <a:ea typeface="Georgia"/>
              <a:cs typeface="Calibri"/>
              <a:sym typeface="Georgia"/>
            </a:endParaRPr>
          </a:p>
        </p:txBody>
      </p:sp>
    </p:spTree>
    <p:extLst>
      <p:ext uri="{BB962C8B-B14F-4D97-AF65-F5344CB8AC3E}">
        <p14:creationId xmlns:p14="http://schemas.microsoft.com/office/powerpoint/2010/main" val="1070580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Deliverables</a:t>
            </a:r>
            <a:r>
              <a:rPr lang="en-US" dirty="0">
                <a:solidFill>
                  <a:schemeClr val="bg1">
                    <a:lumMod val="75000"/>
                  </a:schemeClr>
                </a:solidFill>
              </a:rPr>
              <a:t>...</a:t>
            </a:r>
            <a:r>
              <a:rPr lang="en-US" sz="2400" dirty="0">
                <a:solidFill>
                  <a:schemeClr val="bg1">
                    <a:lumMod val="75000"/>
                  </a:schemeClr>
                </a:solidFill>
              </a:rPr>
              <a:t>Continued</a:t>
            </a:r>
            <a:endParaRPr lang="en-US" dirty="0"/>
          </a:p>
        </p:txBody>
      </p:sp>
      <p:sp>
        <p:nvSpPr>
          <p:cNvPr id="3" name="Content Placeholder 2"/>
          <p:cNvSpPr>
            <a:spLocks noGrp="1"/>
          </p:cNvSpPr>
          <p:nvPr>
            <p:ph idx="1"/>
          </p:nvPr>
        </p:nvSpPr>
        <p:spPr>
          <a:xfrm>
            <a:off x="810712" y="1885637"/>
            <a:ext cx="7876088" cy="3656798"/>
          </a:xfrm>
        </p:spPr>
        <p:txBody>
          <a:bodyPr/>
          <a:lstStyle/>
          <a:p>
            <a:pPr marL="0" lvl="0" indent="0">
              <a:spcBef>
                <a:spcPts val="600"/>
              </a:spcBef>
              <a:buNone/>
              <a:defRPr sz="1800"/>
            </a:pPr>
            <a:r>
              <a:rPr lang="en-US" b="1" kern="0" dirty="0">
                <a:solidFill>
                  <a:srgbClr val="C10A25"/>
                </a:solidFill>
                <a:latin typeface="Calibri"/>
                <a:ea typeface="Georgia"/>
                <a:cs typeface="Calibri"/>
                <a:sym typeface="Georgia"/>
              </a:rPr>
              <a:t>In Process</a:t>
            </a:r>
          </a:p>
          <a:p>
            <a:pPr marL="214312" lvl="0" indent="-214312">
              <a:spcBef>
                <a:spcPts val="1600"/>
              </a:spcBef>
              <a:buSzPct val="100000"/>
              <a:defRPr sz="1800"/>
            </a:pPr>
            <a:r>
              <a:rPr lang="en-US" kern="0" dirty="0">
                <a:solidFill>
                  <a:sysClr val="windowText" lastClr="000000"/>
                </a:solidFill>
                <a:latin typeface="Calibri"/>
                <a:ea typeface="Georgia"/>
                <a:cs typeface="Calibri"/>
                <a:sym typeface="Georgia"/>
              </a:rPr>
              <a:t>Model </a:t>
            </a:r>
            <a:r>
              <a:rPr lang="en-US" kern="0" dirty="0" smtClean="0">
                <a:solidFill>
                  <a:sysClr val="windowText" lastClr="000000"/>
                </a:solidFill>
                <a:latin typeface="Calibri"/>
                <a:ea typeface="Georgia"/>
                <a:cs typeface="Calibri"/>
                <a:sym typeface="Georgia"/>
              </a:rPr>
              <a:t>17 </a:t>
            </a:r>
            <a:r>
              <a:rPr lang="en-US" kern="0" dirty="0">
                <a:solidFill>
                  <a:sysClr val="windowText" lastClr="000000"/>
                </a:solidFill>
                <a:latin typeface="Calibri"/>
                <a:ea typeface="Georgia"/>
                <a:cs typeface="Calibri"/>
                <a:sym typeface="Georgia"/>
              </a:rPr>
              <a:t>of 37 FHIM information domains</a:t>
            </a:r>
          </a:p>
          <a:p>
            <a:pPr marL="214312" lvl="0" indent="-214312">
              <a:spcBef>
                <a:spcPts val="1600"/>
              </a:spcBef>
              <a:buSzPct val="100000"/>
              <a:defRPr sz="1800"/>
            </a:pPr>
            <a:r>
              <a:rPr lang="en-US" kern="0" dirty="0">
                <a:solidFill>
                  <a:sysClr val="windowText" lastClr="000000"/>
                </a:solidFill>
                <a:latin typeface="Calibri"/>
                <a:ea typeface="Georgia"/>
                <a:cs typeface="Calibri"/>
                <a:sym typeface="Georgia"/>
              </a:rPr>
              <a:t>Terminology modeling of </a:t>
            </a:r>
            <a:r>
              <a:rPr lang="en-US" kern="0" dirty="0" smtClean="0">
                <a:solidFill>
                  <a:sysClr val="windowText" lastClr="000000"/>
                </a:solidFill>
                <a:latin typeface="Calibri"/>
                <a:ea typeface="Georgia"/>
                <a:cs typeface="Calibri"/>
                <a:sym typeface="Georgia"/>
              </a:rPr>
              <a:t>25 </a:t>
            </a:r>
            <a:r>
              <a:rPr lang="en-US" kern="0" dirty="0">
                <a:solidFill>
                  <a:sysClr val="windowText" lastClr="000000"/>
                </a:solidFill>
                <a:latin typeface="Calibri"/>
                <a:ea typeface="Georgia"/>
                <a:cs typeface="Calibri"/>
                <a:sym typeface="Georgia"/>
              </a:rPr>
              <a:t>of 37 FHIM </a:t>
            </a:r>
            <a:r>
              <a:rPr lang="en-US" kern="0" dirty="0" smtClean="0">
                <a:solidFill>
                  <a:sysClr val="windowText" lastClr="000000"/>
                </a:solidFill>
                <a:latin typeface="Calibri"/>
                <a:ea typeface="Georgia"/>
                <a:cs typeface="Calibri"/>
                <a:sym typeface="Georgia"/>
              </a:rPr>
              <a:t>domains</a:t>
            </a:r>
          </a:p>
          <a:p>
            <a:pPr marL="214312" lvl="0" indent="-214312">
              <a:spcBef>
                <a:spcPts val="1600"/>
              </a:spcBef>
              <a:buSzPct val="100000"/>
              <a:defRPr sz="1800"/>
            </a:pPr>
            <a:r>
              <a:rPr lang="en-US" kern="0" dirty="0" smtClean="0">
                <a:solidFill>
                  <a:sysClr val="windowText" lastClr="000000"/>
                </a:solidFill>
                <a:latin typeface="Calibri"/>
                <a:ea typeface="Georgia"/>
                <a:cs typeface="Calibri"/>
                <a:sym typeface="Georgia"/>
              </a:rPr>
              <a:t>Generate drafts of HIE implementation standards to support federal partner interoperability use cases</a:t>
            </a:r>
            <a:endParaRPr lang="en-US" kern="0" dirty="0">
              <a:solidFill>
                <a:sysClr val="windowText" lastClr="000000"/>
              </a:solidFill>
              <a:latin typeface="Calibri"/>
              <a:ea typeface="Georgia"/>
              <a:cs typeface="Calibri"/>
              <a:sym typeface="Georgia"/>
            </a:endParaRPr>
          </a:p>
          <a:p>
            <a:pPr marL="214312" lvl="0" indent="-214312">
              <a:spcBef>
                <a:spcPts val="1600"/>
              </a:spcBef>
              <a:buSzPct val="100000"/>
              <a:defRPr sz="1800"/>
            </a:pPr>
            <a:r>
              <a:rPr lang="en-US" kern="0" dirty="0">
                <a:solidFill>
                  <a:sysClr val="windowText" lastClr="000000"/>
                </a:solidFill>
                <a:latin typeface="Calibri"/>
                <a:ea typeface="Georgia"/>
                <a:cs typeface="Calibri"/>
                <a:sym typeface="Georgia"/>
              </a:rPr>
              <a:t>Populate the UML profile and begin generating </a:t>
            </a:r>
            <a:br>
              <a:rPr lang="en-US" kern="0" dirty="0">
                <a:solidFill>
                  <a:sysClr val="windowText" lastClr="000000"/>
                </a:solidFill>
                <a:latin typeface="Calibri"/>
                <a:ea typeface="Georgia"/>
                <a:cs typeface="Calibri"/>
                <a:sym typeface="Georgia"/>
              </a:rPr>
            </a:br>
            <a:r>
              <a:rPr lang="en-US" kern="0" dirty="0" smtClean="0">
                <a:solidFill>
                  <a:sysClr val="windowText" lastClr="000000"/>
                </a:solidFill>
                <a:latin typeface="Calibri"/>
                <a:ea typeface="Georgia"/>
                <a:cs typeface="Calibri"/>
                <a:sym typeface="Georgia"/>
              </a:rPr>
              <a:t>reports</a:t>
            </a:r>
          </a:p>
          <a:p>
            <a:pPr marL="214312" lvl="0" indent="-214312">
              <a:spcBef>
                <a:spcPts val="1600"/>
              </a:spcBef>
              <a:buSzPct val="100000"/>
              <a:defRPr sz="1800"/>
            </a:pPr>
            <a:r>
              <a:rPr lang="en-US" kern="0" dirty="0" smtClean="0">
                <a:solidFill>
                  <a:sysClr val="windowText" lastClr="000000"/>
                </a:solidFill>
                <a:latin typeface="Calibri"/>
                <a:ea typeface="Georgia"/>
                <a:cs typeface="Calibri"/>
                <a:sym typeface="Georgia"/>
              </a:rPr>
              <a:t>Leverage the FHIM as the information model for the NIEM Health Domain</a:t>
            </a:r>
          </a:p>
          <a:p>
            <a:pPr marL="214312" lvl="0" indent="-214312">
              <a:spcBef>
                <a:spcPts val="1600"/>
              </a:spcBef>
              <a:buSzPct val="100000"/>
              <a:defRPr sz="1800"/>
            </a:pPr>
            <a:r>
              <a:rPr lang="en-US" kern="0" dirty="0" smtClean="0">
                <a:solidFill>
                  <a:sysClr val="windowText" lastClr="000000"/>
                </a:solidFill>
                <a:latin typeface="Calibri"/>
                <a:ea typeface="Georgia"/>
                <a:cs typeface="Calibri"/>
                <a:sym typeface="Georgia"/>
              </a:rPr>
              <a:t>Migrate the fhims.org to a .</a:t>
            </a:r>
            <a:r>
              <a:rPr lang="en-US" kern="0" dirty="0" err="1" smtClean="0">
                <a:solidFill>
                  <a:sysClr val="windowText" lastClr="000000"/>
                </a:solidFill>
                <a:latin typeface="Calibri"/>
                <a:ea typeface="Georgia"/>
                <a:cs typeface="Calibri"/>
                <a:sym typeface="Georgia"/>
              </a:rPr>
              <a:t>gov</a:t>
            </a:r>
            <a:r>
              <a:rPr lang="en-US" kern="0" dirty="0" smtClean="0">
                <a:solidFill>
                  <a:sysClr val="windowText" lastClr="000000"/>
                </a:solidFill>
                <a:latin typeface="Calibri"/>
                <a:ea typeface="Georgia"/>
                <a:cs typeface="Calibri"/>
                <a:sym typeface="Georgia"/>
              </a:rPr>
              <a:t> in FY2016</a:t>
            </a:r>
            <a:endParaRPr lang="en-US" kern="0" dirty="0">
              <a:solidFill>
                <a:sysClr val="windowText" lastClr="000000"/>
              </a:solidFill>
              <a:latin typeface="Calibri"/>
              <a:ea typeface="Georgia"/>
              <a:cs typeface="Calibri"/>
              <a:sym typeface="Georgia"/>
            </a:endParaRPr>
          </a:p>
        </p:txBody>
      </p:sp>
    </p:spTree>
    <p:extLst>
      <p:ext uri="{BB962C8B-B14F-4D97-AF65-F5344CB8AC3E}">
        <p14:creationId xmlns:p14="http://schemas.microsoft.com/office/powerpoint/2010/main" val="779294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Brace 5"/>
          <p:cNvSpPr/>
          <p:nvPr/>
        </p:nvSpPr>
        <p:spPr bwMode="auto">
          <a:xfrm rot="5400000">
            <a:off x="4485489" y="3780769"/>
            <a:ext cx="456950" cy="2499221"/>
          </a:xfrm>
          <a:prstGeom prst="rightBrace">
            <a:avLst>
              <a:gd name="adj1" fmla="val 80304"/>
              <a:gd name="adj2" fmla="val 50000"/>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a typeface="ＭＳ Ｐゴシック" pitchFamily="-112" charset="-128"/>
            </a:endParaRPr>
          </a:p>
        </p:txBody>
      </p:sp>
      <p:sp>
        <p:nvSpPr>
          <p:cNvPr id="2" name="Title 1"/>
          <p:cNvSpPr>
            <a:spLocks noGrp="1"/>
          </p:cNvSpPr>
          <p:nvPr>
            <p:ph type="title"/>
          </p:nvPr>
        </p:nvSpPr>
        <p:spPr>
          <a:xfrm>
            <a:off x="457200" y="410091"/>
            <a:ext cx="8229600" cy="1031842"/>
          </a:xfrm>
        </p:spPr>
        <p:txBody>
          <a:bodyPr/>
          <a:lstStyle/>
          <a:p>
            <a:r>
              <a:rPr lang="en-US" dirty="0"/>
              <a:t>Federal Health Architecture</a:t>
            </a:r>
          </a:p>
        </p:txBody>
      </p:sp>
      <p:sp>
        <p:nvSpPr>
          <p:cNvPr id="3" name="Content Placeholder 2"/>
          <p:cNvSpPr>
            <a:spLocks noGrp="1"/>
          </p:cNvSpPr>
          <p:nvPr>
            <p:ph idx="1"/>
          </p:nvPr>
        </p:nvSpPr>
        <p:spPr>
          <a:xfrm>
            <a:off x="2031295" y="5418398"/>
            <a:ext cx="5380230" cy="960275"/>
          </a:xfrm>
        </p:spPr>
        <p:txBody>
          <a:bodyPr/>
          <a:lstStyle/>
          <a:p>
            <a:r>
              <a:rPr lang="en-US" sz="1400" dirty="0" smtClean="0"/>
              <a:t>Reduce </a:t>
            </a:r>
            <a:r>
              <a:rPr lang="en-US" sz="1400" dirty="0"/>
              <a:t>federal health IT spending by maximizing efficiencies</a:t>
            </a:r>
          </a:p>
          <a:p>
            <a:r>
              <a:rPr lang="en-US" sz="1400" dirty="0"/>
              <a:t>Measure federal agencies’ health IT implementation progress</a:t>
            </a:r>
          </a:p>
          <a:p>
            <a:r>
              <a:rPr lang="en-US" sz="1400" dirty="0"/>
              <a:t>Improve health outcomes for </a:t>
            </a:r>
            <a:r>
              <a:rPr lang="en-US" sz="1400" dirty="0" smtClean="0"/>
              <a:t>citizens</a:t>
            </a:r>
            <a:endParaRPr lang="en-US" sz="1400" dirty="0"/>
          </a:p>
        </p:txBody>
      </p:sp>
      <p:pic>
        <p:nvPicPr>
          <p:cNvPr id="9" name="Picture 8"/>
          <p:cNvPicPr>
            <a:picLocks noChangeAspect="1"/>
          </p:cNvPicPr>
          <p:nvPr/>
        </p:nvPicPr>
        <p:blipFill>
          <a:blip r:embed="rId2"/>
          <a:stretch>
            <a:fillRect/>
          </a:stretch>
        </p:blipFill>
        <p:spPr>
          <a:xfrm>
            <a:off x="883631" y="1307022"/>
            <a:ext cx="7147129" cy="4126442"/>
          </a:xfrm>
          <a:prstGeom prst="rect">
            <a:avLst/>
          </a:prstGeom>
        </p:spPr>
      </p:pic>
    </p:spTree>
    <p:extLst>
      <p:ext uri="{BB962C8B-B14F-4D97-AF65-F5344CB8AC3E}">
        <p14:creationId xmlns:p14="http://schemas.microsoft.com/office/powerpoint/2010/main" val="2176609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Architecture Implementation</a:t>
            </a:r>
            <a:endParaRPr lang="en-US" dirty="0"/>
          </a:p>
        </p:txBody>
      </p:sp>
      <p:grpSp>
        <p:nvGrpSpPr>
          <p:cNvPr id="11" name="Group 10" descr="DIagram depicting how it could be used. The data from the Federal Health Architecture feeds into the structured database which feeds into the data-driven dashboard.&#10;&#10;The architecture can be used as an analytical engine to support data-driven decision-making through an easy to interpret dashboard.  The example shows how architecture can enable the execution of Strategy Implementation.&#10;"/>
          <p:cNvGrpSpPr/>
          <p:nvPr/>
        </p:nvGrpSpPr>
        <p:grpSpPr>
          <a:xfrm>
            <a:off x="516907" y="1895322"/>
            <a:ext cx="8169893" cy="4247718"/>
            <a:chOff x="516907" y="1895322"/>
            <a:chExt cx="8169893" cy="4247718"/>
          </a:xfrm>
        </p:grpSpPr>
        <p:sp>
          <p:nvSpPr>
            <p:cNvPr id="10" name="Rectangle 9"/>
            <p:cNvSpPr/>
            <p:nvPr/>
          </p:nvSpPr>
          <p:spPr>
            <a:xfrm>
              <a:off x="516907" y="3978417"/>
              <a:ext cx="8169893" cy="2164623"/>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bwMode="auto">
            <a:xfrm>
              <a:off x="2839657" y="2380937"/>
              <a:ext cx="3059715" cy="325952"/>
            </a:xfrm>
            <a:prstGeom prst="rightArrow">
              <a:avLst/>
            </a:prstGeom>
            <a:solidFill>
              <a:srgbClr val="E1BF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latin typeface="Arial" pitchFamily="-112" charset="0"/>
                <a:ea typeface="ＭＳ Ｐゴシック" pitchFamily="-112" charset="-128"/>
                <a:cs typeface="ＭＳ Ｐゴシック" pitchFamily="-112" charset="-128"/>
              </a:endParaRPr>
            </a:p>
          </p:txBody>
        </p:sp>
        <p:pic>
          <p:nvPicPr>
            <p:cNvPr id="3" name="Content Placeholder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0" y="4112886"/>
              <a:ext cx="7620000" cy="170961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907" y="1895322"/>
              <a:ext cx="2528027" cy="1917239"/>
            </a:xfrm>
            <a:prstGeom prst="rect">
              <a:avLst/>
            </a:prstGeom>
          </p:spPr>
        </p:pic>
        <p:sp>
          <p:nvSpPr>
            <p:cNvPr id="5" name="Can 4"/>
            <p:cNvSpPr/>
            <p:nvPr/>
          </p:nvSpPr>
          <p:spPr bwMode="auto">
            <a:xfrm>
              <a:off x="6050540" y="2002677"/>
              <a:ext cx="1915734" cy="1035595"/>
            </a:xfrm>
            <a:prstGeom prst="can">
              <a:avLst/>
            </a:prstGeom>
            <a:solidFill>
              <a:srgbClr val="591C7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600" dirty="0" smtClean="0">
                  <a:solidFill>
                    <a:srgbClr val="FFFFFF"/>
                  </a:solidFill>
                  <a:latin typeface="Arial" pitchFamily="-112" charset="0"/>
                  <a:ea typeface="ＭＳ Ｐゴシック" pitchFamily="-112" charset="-128"/>
                  <a:cs typeface="ＭＳ Ｐゴシック" pitchFamily="-112" charset="-128"/>
                </a:rPr>
                <a:t>Structured Database</a:t>
              </a:r>
              <a:endParaRPr lang="en-US" sz="1600" dirty="0">
                <a:solidFill>
                  <a:srgbClr val="FFFFFF"/>
                </a:solidFill>
                <a:latin typeface="Arial" pitchFamily="-112" charset="0"/>
                <a:ea typeface="ＭＳ Ｐゴシック" pitchFamily="-112" charset="-128"/>
                <a:cs typeface="ＭＳ Ｐゴシック" pitchFamily="-112" charset="-128"/>
              </a:endParaRPr>
            </a:p>
          </p:txBody>
        </p:sp>
        <p:sp>
          <p:nvSpPr>
            <p:cNvPr id="7" name="Right Arrow 6"/>
            <p:cNvSpPr/>
            <p:nvPr/>
          </p:nvSpPr>
          <p:spPr bwMode="auto">
            <a:xfrm rot="5400000">
              <a:off x="6602698" y="3364067"/>
              <a:ext cx="808668" cy="325952"/>
            </a:xfrm>
            <a:prstGeom prst="rightArrow">
              <a:avLst/>
            </a:prstGeom>
            <a:solidFill>
              <a:srgbClr val="E1BF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latin typeface="Arial" pitchFamily="-112" charset="0"/>
                <a:ea typeface="ＭＳ Ｐゴシック" pitchFamily="-112" charset="-128"/>
                <a:cs typeface="ＭＳ Ｐゴシック" pitchFamily="-112" charset="-128"/>
              </a:endParaRPr>
            </a:p>
          </p:txBody>
        </p:sp>
        <p:sp>
          <p:nvSpPr>
            <p:cNvPr id="8" name="TextBox 7"/>
            <p:cNvSpPr txBox="1"/>
            <p:nvPr/>
          </p:nvSpPr>
          <p:spPr>
            <a:xfrm>
              <a:off x="3421324" y="5770078"/>
              <a:ext cx="2629216" cy="369332"/>
            </a:xfrm>
            <a:prstGeom prst="rect">
              <a:avLst/>
            </a:prstGeom>
            <a:noFill/>
          </p:spPr>
          <p:txBody>
            <a:bodyPr wrap="square" rtlCol="0">
              <a:spAutoFit/>
            </a:bodyPr>
            <a:lstStyle/>
            <a:p>
              <a:pPr algn="ctr"/>
              <a:r>
                <a:rPr lang="en-US" dirty="0" smtClean="0">
                  <a:solidFill>
                    <a:srgbClr val="591C75"/>
                  </a:solidFill>
                  <a:latin typeface="Arial" charset="0"/>
                  <a:ea typeface="MS PGothic" charset="0"/>
                </a:rPr>
                <a:t>Data-Driven Dashboard</a:t>
              </a:r>
              <a:endParaRPr lang="en-US" dirty="0">
                <a:solidFill>
                  <a:srgbClr val="591C75"/>
                </a:solidFill>
                <a:latin typeface="Arial" charset="0"/>
                <a:ea typeface="MS PGothic" charset="0"/>
              </a:endParaRPr>
            </a:p>
          </p:txBody>
        </p:sp>
      </p:grpSp>
    </p:spTree>
    <p:extLst>
      <p:ext uri="{BB962C8B-B14F-4D97-AF65-F5344CB8AC3E}">
        <p14:creationId xmlns:p14="http://schemas.microsoft.com/office/powerpoint/2010/main" val="4106873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Metamodel</a:t>
            </a:r>
            <a:r>
              <a:rPr lang="en-US" dirty="0" smtClean="0"/>
              <a:t> </a:t>
            </a:r>
            <a:endParaRPr lang="en-US" dirty="0"/>
          </a:p>
        </p:txBody>
      </p:sp>
      <p:pic>
        <p:nvPicPr>
          <p:cNvPr id="3" name="Picture 2"/>
          <p:cNvPicPr>
            <a:picLocks noChangeAspect="1"/>
          </p:cNvPicPr>
          <p:nvPr/>
        </p:nvPicPr>
        <p:blipFill>
          <a:blip r:embed="rId3"/>
          <a:stretch>
            <a:fillRect/>
          </a:stretch>
        </p:blipFill>
        <p:spPr>
          <a:xfrm>
            <a:off x="859124" y="1957854"/>
            <a:ext cx="7520378" cy="4011973"/>
          </a:xfrm>
          <a:prstGeom prst="rect">
            <a:avLst/>
          </a:prstGeom>
        </p:spPr>
      </p:pic>
    </p:spTree>
    <p:extLst>
      <p:ext uri="{BB962C8B-B14F-4D97-AF65-F5344CB8AC3E}">
        <p14:creationId xmlns:p14="http://schemas.microsoft.com/office/powerpoint/2010/main" val="215956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3706" y="2539698"/>
            <a:ext cx="7336589" cy="2072707"/>
          </a:xfrm>
        </p:spPr>
        <p:txBody>
          <a:bodyPr>
            <a:noAutofit/>
          </a:bodyPr>
          <a:lstStyle/>
          <a:p>
            <a:r>
              <a:rPr lang="en-US" sz="3300" dirty="0">
                <a:solidFill>
                  <a:srgbClr val="591C75"/>
                </a:solidFill>
              </a:rPr>
              <a:t>Strengthening the Federal Health IT Landscape for Improved Health Care and Interoperability</a:t>
            </a:r>
            <a:br>
              <a:rPr lang="en-US" sz="3300" dirty="0">
                <a:solidFill>
                  <a:srgbClr val="591C75"/>
                </a:solidFill>
              </a:rPr>
            </a:br>
            <a:endParaRPr lang="en-US" sz="3300" dirty="0">
              <a:solidFill>
                <a:srgbClr val="591C75"/>
              </a:solidFill>
            </a:endParaRPr>
          </a:p>
        </p:txBody>
      </p:sp>
    </p:spTree>
    <p:extLst>
      <p:ext uri="{BB962C8B-B14F-4D97-AF65-F5344CB8AC3E}">
        <p14:creationId xmlns:p14="http://schemas.microsoft.com/office/powerpoint/2010/main" val="9795732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Work to get to the Future</a:t>
            </a:r>
          </a:p>
        </p:txBody>
      </p:sp>
      <p:sp>
        <p:nvSpPr>
          <p:cNvPr id="3" name="Content Placeholder 2"/>
          <p:cNvSpPr>
            <a:spLocks noGrp="1"/>
          </p:cNvSpPr>
          <p:nvPr>
            <p:ph sz="half" idx="1"/>
          </p:nvPr>
        </p:nvSpPr>
        <p:spPr>
          <a:xfrm>
            <a:off x="457200" y="5284125"/>
            <a:ext cx="4038600" cy="355957"/>
          </a:xfrm>
        </p:spPr>
        <p:txBody>
          <a:bodyPr/>
          <a:lstStyle/>
          <a:p>
            <a:pPr marL="0" indent="0" algn="ctr">
              <a:buNone/>
            </a:pPr>
            <a:r>
              <a:rPr lang="en-US" sz="2000" dirty="0">
                <a:solidFill>
                  <a:srgbClr val="013F80"/>
                </a:solidFill>
                <a:ea typeface="MS PGothic" charset="0"/>
              </a:rPr>
              <a:t>Many objects….</a:t>
            </a:r>
          </a:p>
          <a:p>
            <a:pPr marL="0" indent="0" algn="ctr">
              <a:buNone/>
            </a:pPr>
            <a:endParaRPr lang="en-US" sz="1600" dirty="0"/>
          </a:p>
        </p:txBody>
      </p:sp>
      <p:sp>
        <p:nvSpPr>
          <p:cNvPr id="4" name="Content Placeholder 3"/>
          <p:cNvSpPr>
            <a:spLocks noGrp="1"/>
          </p:cNvSpPr>
          <p:nvPr>
            <p:ph sz="half" idx="2"/>
          </p:nvPr>
        </p:nvSpPr>
        <p:spPr>
          <a:xfrm>
            <a:off x="4648200" y="5284125"/>
            <a:ext cx="4038600" cy="355957"/>
          </a:xfrm>
        </p:spPr>
        <p:txBody>
          <a:bodyPr/>
          <a:lstStyle/>
          <a:p>
            <a:pPr marL="0" indent="0" algn="ctr">
              <a:buNone/>
            </a:pPr>
            <a:r>
              <a:rPr lang="en-US" sz="2000" dirty="0">
                <a:solidFill>
                  <a:srgbClr val="013F80"/>
                </a:solidFill>
                <a:ea typeface="MS PGothic" charset="0"/>
              </a:rPr>
              <a:t>…fully integrated</a:t>
            </a:r>
          </a:p>
          <a:p>
            <a:pPr algn="ctr"/>
            <a:endParaRPr lang="en-US" dirty="0"/>
          </a:p>
        </p:txBody>
      </p:sp>
      <p:pic>
        <p:nvPicPr>
          <p:cNvPr id="5" name="Content Placeholder 6" descr="Image depicting the various objects withint the Federal Health Architectur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500" y="2394156"/>
            <a:ext cx="3733800" cy="2831688"/>
          </a:xfrm>
          <a:prstGeom prst="rect">
            <a:avLst/>
          </a:prstGeom>
        </p:spPr>
      </p:pic>
      <p:pic>
        <p:nvPicPr>
          <p:cNvPr id="6" name="Content Placeholder 7" descr="Image depicting the various objects within the Federal Health Architecture being fully integrated with one anothe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11700" y="2395041"/>
            <a:ext cx="3733800" cy="2829918"/>
          </a:xfrm>
          <a:prstGeom prst="rect">
            <a:avLst/>
          </a:prstGeom>
        </p:spPr>
      </p:pic>
    </p:spTree>
    <p:extLst>
      <p:ext uri="{BB962C8B-B14F-4D97-AF65-F5344CB8AC3E}">
        <p14:creationId xmlns:p14="http://schemas.microsoft.com/office/powerpoint/2010/main" val="1488431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Planning </a:t>
            </a:r>
            <a:r>
              <a:rPr lang="en-US" dirty="0" smtClean="0"/>
              <a:t>Threads &amp; Analysis</a:t>
            </a:r>
            <a:endParaRPr lang="en-US" dirty="0"/>
          </a:p>
        </p:txBody>
      </p:sp>
      <p:pic>
        <p:nvPicPr>
          <p:cNvPr id="5" name="Picture 4"/>
          <p:cNvPicPr>
            <a:picLocks noChangeAspect="1"/>
          </p:cNvPicPr>
          <p:nvPr/>
        </p:nvPicPr>
        <p:blipFill rotWithShape="1">
          <a:blip r:embed="rId3"/>
          <a:srcRect l="1907" t="4941" r="2808" b="3198"/>
          <a:stretch/>
        </p:blipFill>
        <p:spPr>
          <a:xfrm>
            <a:off x="80215" y="1777113"/>
            <a:ext cx="4881261" cy="2209412"/>
          </a:xfrm>
          <a:prstGeom prst="rect">
            <a:avLst/>
          </a:prstGeom>
        </p:spPr>
      </p:pic>
      <p:pic>
        <p:nvPicPr>
          <p:cNvPr id="6" name="Picture 5"/>
          <p:cNvPicPr/>
          <p:nvPr/>
        </p:nvPicPr>
        <p:blipFill>
          <a:blip r:embed="rId4"/>
          <a:stretch>
            <a:fillRect/>
          </a:stretch>
        </p:blipFill>
        <p:spPr>
          <a:xfrm>
            <a:off x="2520846" y="4067332"/>
            <a:ext cx="6518223" cy="2118610"/>
          </a:xfrm>
          <a:prstGeom prst="rect">
            <a:avLst/>
          </a:prstGeom>
          <a:ln>
            <a:solidFill>
              <a:srgbClr val="D9D9D9"/>
            </a:solidFill>
          </a:ln>
        </p:spPr>
      </p:pic>
    </p:spTree>
    <p:extLst>
      <p:ext uri="{BB962C8B-B14F-4D97-AF65-F5344CB8AC3E}">
        <p14:creationId xmlns:p14="http://schemas.microsoft.com/office/powerpoint/2010/main" val="38051725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34" y="688966"/>
            <a:ext cx="8229600" cy="1031842"/>
          </a:xfrm>
        </p:spPr>
        <p:txBody>
          <a:bodyPr/>
          <a:lstStyle/>
          <a:p>
            <a:r>
              <a:rPr lang="en-US" dirty="0"/>
              <a:t>Sources being Used and Considered</a:t>
            </a:r>
          </a:p>
        </p:txBody>
      </p:sp>
      <p:sp>
        <p:nvSpPr>
          <p:cNvPr id="3" name="Content Placeholder 2"/>
          <p:cNvSpPr>
            <a:spLocks noGrp="1"/>
          </p:cNvSpPr>
          <p:nvPr>
            <p:ph sz="half" idx="1"/>
          </p:nvPr>
        </p:nvSpPr>
        <p:spPr>
          <a:xfrm>
            <a:off x="494434" y="1555917"/>
            <a:ext cx="4327071" cy="3936268"/>
          </a:xfrm>
        </p:spPr>
        <p:txBody>
          <a:bodyPr/>
          <a:lstStyle/>
          <a:p>
            <a:r>
              <a:rPr lang="en-US" sz="2000" b="1" dirty="0">
                <a:solidFill>
                  <a:srgbClr val="591C75"/>
                </a:solidFill>
              </a:rPr>
              <a:t>Currently in Use</a:t>
            </a:r>
          </a:p>
          <a:p>
            <a:pPr marL="685800" lvl="1" indent="-228600">
              <a:lnSpc>
                <a:spcPct val="110000"/>
              </a:lnSpc>
              <a:spcBef>
                <a:spcPts val="800"/>
              </a:spcBef>
            </a:pPr>
            <a:r>
              <a:rPr lang="en-US" sz="1600" dirty="0"/>
              <a:t>Health IT Enabled Quality: A Vision to Achieve Better Health and Health Care (HHS)</a:t>
            </a:r>
          </a:p>
          <a:p>
            <a:pPr marL="685800" lvl="1" indent="-228600">
              <a:lnSpc>
                <a:spcPct val="110000"/>
              </a:lnSpc>
              <a:spcBef>
                <a:spcPts val="800"/>
              </a:spcBef>
            </a:pPr>
            <a:r>
              <a:rPr lang="en-US" sz="1600" dirty="0"/>
              <a:t>Federal Health IT Strategic Plan (HHS)</a:t>
            </a:r>
          </a:p>
          <a:p>
            <a:pPr marL="685800" lvl="1" indent="-228600">
              <a:lnSpc>
                <a:spcPct val="110000"/>
              </a:lnSpc>
              <a:spcBef>
                <a:spcPts val="800"/>
              </a:spcBef>
            </a:pPr>
            <a:r>
              <a:rPr lang="en-US" sz="1600" dirty="0"/>
              <a:t>Connecting Health and Care for the Nation: A Shared Nationwide Interoperability Roadmap Draft Version 1.0 (HHS)</a:t>
            </a:r>
          </a:p>
          <a:p>
            <a:pPr lvl="1"/>
            <a:r>
              <a:rPr lang="fr-FR" sz="1800" dirty="0" smtClean="0"/>
              <a:t>VHA </a:t>
            </a:r>
            <a:r>
              <a:rPr lang="fr-FR" sz="1800" dirty="0" err="1"/>
              <a:t>Blueprint</a:t>
            </a:r>
            <a:r>
              <a:rPr lang="fr-FR" sz="1800" dirty="0"/>
              <a:t> for Excellence (VA)</a:t>
            </a:r>
          </a:p>
          <a:p>
            <a:pPr lvl="1"/>
            <a:r>
              <a:rPr lang="en-US" sz="1800" dirty="0"/>
              <a:t>DoD/VA Joint Interoperability Plan (DOD &amp; VA</a:t>
            </a:r>
            <a:r>
              <a:rPr lang="en-US" sz="1800" dirty="0" smtClean="0"/>
              <a:t>)</a:t>
            </a:r>
          </a:p>
          <a:p>
            <a:pPr lvl="1"/>
            <a:r>
              <a:rPr lang="en-US" sz="1800" dirty="0"/>
              <a:t>10 Year Vision to Achieve Interoperability Health IT Infrastructure (HHS)</a:t>
            </a:r>
          </a:p>
          <a:p>
            <a:pPr lvl="1"/>
            <a:endParaRPr lang="en-US" sz="1600" dirty="0"/>
          </a:p>
          <a:p>
            <a:pPr lvl="1"/>
            <a:endParaRPr lang="en-US" sz="1600" dirty="0"/>
          </a:p>
          <a:p>
            <a:endParaRPr lang="en-US" sz="1800" dirty="0"/>
          </a:p>
        </p:txBody>
      </p:sp>
      <p:sp>
        <p:nvSpPr>
          <p:cNvPr id="4" name="Content Placeholder 3"/>
          <p:cNvSpPr>
            <a:spLocks noGrp="1"/>
          </p:cNvSpPr>
          <p:nvPr>
            <p:ph sz="half" idx="2"/>
          </p:nvPr>
        </p:nvSpPr>
        <p:spPr>
          <a:xfrm>
            <a:off x="4609234" y="1587228"/>
            <a:ext cx="4264327" cy="3936268"/>
          </a:xfrm>
        </p:spPr>
        <p:txBody>
          <a:bodyPr/>
          <a:lstStyle/>
          <a:p>
            <a:r>
              <a:rPr lang="en-US" sz="2000" b="1" dirty="0">
                <a:solidFill>
                  <a:srgbClr val="A75714"/>
                </a:solidFill>
              </a:rPr>
              <a:t>In Consideration for Use</a:t>
            </a:r>
          </a:p>
          <a:p>
            <a:pPr marL="685800" lvl="1" indent="-228600">
              <a:spcBef>
                <a:spcPts val="400"/>
              </a:spcBef>
            </a:pPr>
            <a:r>
              <a:rPr lang="en-US" sz="1600" dirty="0" smtClean="0"/>
              <a:t>AHRQ </a:t>
            </a:r>
            <a:r>
              <a:rPr lang="en-US" sz="1600" dirty="0"/>
              <a:t>National Quality Strategy (HHS)</a:t>
            </a:r>
          </a:p>
          <a:p>
            <a:pPr marL="685800" lvl="1" indent="-228600">
              <a:spcBef>
                <a:spcPts val="400"/>
              </a:spcBef>
            </a:pPr>
            <a:r>
              <a:rPr lang="en-US" sz="1600" dirty="0" smtClean="0"/>
              <a:t>Jason Task Forces Recommendations (HHS)</a:t>
            </a:r>
          </a:p>
          <a:p>
            <a:pPr marL="685800" lvl="1" indent="-228600">
              <a:spcBef>
                <a:spcPts val="400"/>
              </a:spcBef>
            </a:pPr>
            <a:r>
              <a:rPr lang="en-US" sz="1600" dirty="0" smtClean="0"/>
              <a:t>Jason </a:t>
            </a:r>
            <a:r>
              <a:rPr lang="en-US" sz="1600" dirty="0"/>
              <a:t>Report (HHS)</a:t>
            </a:r>
          </a:p>
          <a:p>
            <a:pPr marL="685800" lvl="1" indent="-228600">
              <a:spcBef>
                <a:spcPts val="400"/>
              </a:spcBef>
            </a:pPr>
            <a:r>
              <a:rPr lang="en-US" sz="1600" dirty="0"/>
              <a:t>Learning Health System Designs</a:t>
            </a:r>
          </a:p>
          <a:p>
            <a:pPr marL="685800" lvl="1" indent="-228600">
              <a:spcBef>
                <a:spcPts val="400"/>
              </a:spcBef>
            </a:pPr>
            <a:r>
              <a:rPr lang="en-US" sz="1600" dirty="0" err="1" smtClean="0"/>
              <a:t>VistA</a:t>
            </a:r>
            <a:r>
              <a:rPr lang="en-US" sz="1600" dirty="0" smtClean="0"/>
              <a:t> </a:t>
            </a:r>
            <a:r>
              <a:rPr lang="en-US" sz="1600" dirty="0"/>
              <a:t>Evolution Plan (VA)</a:t>
            </a:r>
          </a:p>
          <a:p>
            <a:pPr marL="685800" lvl="1" indent="-228600">
              <a:spcBef>
                <a:spcPts val="400"/>
              </a:spcBef>
            </a:pPr>
            <a:r>
              <a:rPr lang="en-US" sz="1600" dirty="0"/>
              <a:t>DHMSM, DMIX Plans (</a:t>
            </a:r>
            <a:r>
              <a:rPr lang="en-US" sz="1600" dirty="0" err="1"/>
              <a:t>DoD</a:t>
            </a:r>
            <a:r>
              <a:rPr lang="en-US" sz="1600" dirty="0"/>
              <a:t>)</a:t>
            </a:r>
          </a:p>
          <a:p>
            <a:pPr marL="685800" lvl="1" indent="-228600">
              <a:spcBef>
                <a:spcPts val="400"/>
              </a:spcBef>
            </a:pPr>
            <a:r>
              <a:rPr lang="en-US" sz="1600" dirty="0"/>
              <a:t>TATRC Strategic Plan (</a:t>
            </a:r>
            <a:r>
              <a:rPr lang="en-US" sz="1600" dirty="0" err="1"/>
              <a:t>DoD</a:t>
            </a:r>
            <a:r>
              <a:rPr lang="en-US" sz="1600" dirty="0"/>
              <a:t>)</a:t>
            </a:r>
          </a:p>
          <a:p>
            <a:pPr lvl="1"/>
            <a:endParaRPr lang="en-US" sz="1600" dirty="0"/>
          </a:p>
          <a:p>
            <a:endParaRPr lang="en-US" sz="1800" dirty="0"/>
          </a:p>
          <a:p>
            <a:endParaRPr lang="en-US" dirty="0"/>
          </a:p>
        </p:txBody>
      </p:sp>
    </p:spTree>
    <p:extLst>
      <p:ext uri="{BB962C8B-B14F-4D97-AF65-F5344CB8AC3E}">
        <p14:creationId xmlns:p14="http://schemas.microsoft.com/office/powerpoint/2010/main" val="3173240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80000"/>
              </a:lnSpc>
            </a:pPr>
            <a:r>
              <a:rPr lang="en-US" dirty="0" smtClean="0"/>
              <a:t>Federal Health Landscape</a:t>
            </a:r>
            <a:endParaRPr lang="en-US" dirty="0"/>
          </a:p>
        </p:txBody>
      </p:sp>
      <p:grpSp>
        <p:nvGrpSpPr>
          <p:cNvPr id="50" name="Group 49" descr="Diagram with four examples of FHA work supporting the architecture, including BRM RA (E2E), LRP RA, ORG Matrix, and LRP PCA."/>
          <p:cNvGrpSpPr/>
          <p:nvPr/>
        </p:nvGrpSpPr>
        <p:grpSpPr>
          <a:xfrm>
            <a:off x="203810" y="1957854"/>
            <a:ext cx="8763816" cy="4188670"/>
            <a:chOff x="203810" y="1957854"/>
            <a:chExt cx="8763816" cy="4188670"/>
          </a:xfrm>
        </p:grpSpPr>
        <p:sp>
          <p:nvSpPr>
            <p:cNvPr id="25" name="Rectangle 24"/>
            <p:cNvSpPr/>
            <p:nvPr/>
          </p:nvSpPr>
          <p:spPr>
            <a:xfrm>
              <a:off x="203810" y="1957854"/>
              <a:ext cx="8763816" cy="418867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41" name="Group 40"/>
            <p:cNvGrpSpPr/>
            <p:nvPr/>
          </p:nvGrpSpPr>
          <p:grpSpPr>
            <a:xfrm>
              <a:off x="2712238" y="4650342"/>
              <a:ext cx="1842124" cy="843086"/>
              <a:chOff x="2712238" y="2791024"/>
              <a:chExt cx="1842124" cy="843086"/>
            </a:xfrm>
          </p:grpSpPr>
          <p:sp>
            <p:nvSpPr>
              <p:cNvPr id="42" name="Rectangle 41"/>
              <p:cNvSpPr/>
              <p:nvPr/>
            </p:nvSpPr>
            <p:spPr>
              <a:xfrm>
                <a:off x="2712238" y="2791024"/>
                <a:ext cx="1693188" cy="843086"/>
              </a:xfrm>
              <a:prstGeom prst="rect">
                <a:avLst/>
              </a:prstGeom>
              <a:solidFill>
                <a:srgbClr val="591C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3" name="TextBox 42"/>
              <p:cNvSpPr txBox="1"/>
              <p:nvPr/>
            </p:nvSpPr>
            <p:spPr>
              <a:xfrm>
                <a:off x="3355025" y="2923894"/>
                <a:ext cx="1199337" cy="584776"/>
              </a:xfrm>
              <a:prstGeom prst="rect">
                <a:avLst/>
              </a:prstGeom>
              <a:noFill/>
            </p:spPr>
            <p:txBody>
              <a:bodyPr wrap="square" rtlCol="0">
                <a:spAutoFit/>
              </a:bodyPr>
              <a:lstStyle/>
              <a:p>
                <a:r>
                  <a:rPr lang="en-US" sz="1600" b="1" dirty="0" smtClean="0">
                    <a:solidFill>
                      <a:prstClr val="white"/>
                    </a:solidFill>
                    <a:latin typeface="Arial" charset="0"/>
                    <a:ea typeface="MS PGothic" charset="0"/>
                  </a:rPr>
                  <a:t>ORG Matrix</a:t>
                </a:r>
                <a:endParaRPr lang="en-US" sz="1600" b="1" dirty="0">
                  <a:solidFill>
                    <a:prstClr val="white"/>
                  </a:solidFill>
                  <a:latin typeface="Arial" charset="0"/>
                  <a:ea typeface="MS PGothic" charset="0"/>
                </a:endParaRPr>
              </a:p>
            </p:txBody>
          </p:sp>
        </p:grpSp>
        <p:cxnSp>
          <p:nvCxnSpPr>
            <p:cNvPr id="30" name="Straight Connector 29"/>
            <p:cNvCxnSpPr>
              <a:stCxn id="25" idx="1"/>
              <a:endCxn id="25" idx="3"/>
            </p:cNvCxnSpPr>
            <p:nvPr/>
          </p:nvCxnSpPr>
          <p:spPr>
            <a:xfrm>
              <a:off x="203810" y="4052189"/>
              <a:ext cx="8763816"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5" idx="2"/>
              <a:endCxn id="25" idx="0"/>
            </p:cNvCxnSpPr>
            <p:nvPr/>
          </p:nvCxnSpPr>
          <p:spPr>
            <a:xfrm flipV="1">
              <a:off x="4585718" y="1957854"/>
              <a:ext cx="0" cy="418867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2712238" y="2600673"/>
              <a:ext cx="1842124" cy="843086"/>
              <a:chOff x="2712238" y="2791024"/>
              <a:chExt cx="1842124" cy="843086"/>
            </a:xfrm>
          </p:grpSpPr>
          <p:sp>
            <p:nvSpPr>
              <p:cNvPr id="39" name="Rectangle 38"/>
              <p:cNvSpPr/>
              <p:nvPr/>
            </p:nvSpPr>
            <p:spPr>
              <a:xfrm>
                <a:off x="2712238" y="2791024"/>
                <a:ext cx="1693188" cy="843086"/>
              </a:xfrm>
              <a:prstGeom prst="rect">
                <a:avLst/>
              </a:prstGeom>
              <a:solidFill>
                <a:srgbClr val="591C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3355025" y="2923894"/>
                <a:ext cx="1199337" cy="338554"/>
              </a:xfrm>
              <a:prstGeom prst="rect">
                <a:avLst/>
              </a:prstGeom>
              <a:noFill/>
            </p:spPr>
            <p:txBody>
              <a:bodyPr wrap="square" rtlCol="0">
                <a:spAutoFit/>
              </a:bodyPr>
              <a:lstStyle/>
              <a:p>
                <a:r>
                  <a:rPr lang="en-US" sz="1600" b="1" dirty="0">
                    <a:solidFill>
                      <a:prstClr val="white"/>
                    </a:solidFill>
                    <a:latin typeface="Arial" charset="0"/>
                    <a:ea typeface="MS PGothic" charset="0"/>
                  </a:rPr>
                  <a:t>BRM RA </a:t>
                </a:r>
              </a:p>
            </p:txBody>
          </p:sp>
        </p:grpSp>
        <p:grpSp>
          <p:nvGrpSpPr>
            <p:cNvPr id="24" name="Group 23" descr="Diagram representing the BRM RA (E2E) framework"/>
            <p:cNvGrpSpPr/>
            <p:nvPr/>
          </p:nvGrpSpPr>
          <p:grpSpPr>
            <a:xfrm>
              <a:off x="391946" y="2119554"/>
              <a:ext cx="2931723" cy="1805324"/>
              <a:chOff x="1909609" y="2244994"/>
              <a:chExt cx="2931723" cy="1805324"/>
            </a:xfrm>
          </p:grpSpPr>
          <p:sp>
            <p:nvSpPr>
              <p:cNvPr id="17" name="Rectangle 16"/>
              <p:cNvSpPr/>
              <p:nvPr/>
            </p:nvSpPr>
            <p:spPr>
              <a:xfrm>
                <a:off x="1909609" y="2244994"/>
                <a:ext cx="2931723" cy="1805324"/>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61349" y="2273336"/>
                <a:ext cx="2228242" cy="1711876"/>
              </a:xfrm>
              <a:prstGeom prst="rect">
                <a:avLst/>
              </a:prstGeom>
            </p:spPr>
          </p:pic>
        </p:grpSp>
        <p:grpSp>
          <p:nvGrpSpPr>
            <p:cNvPr id="23" name="Group 22" descr="Diagram representing the ORG Matrix"/>
            <p:cNvGrpSpPr/>
            <p:nvPr/>
          </p:nvGrpSpPr>
          <p:grpSpPr>
            <a:xfrm>
              <a:off x="391946" y="4190282"/>
              <a:ext cx="2931723" cy="1805324"/>
              <a:chOff x="1909609" y="4190282"/>
              <a:chExt cx="2931723" cy="1805324"/>
            </a:xfrm>
          </p:grpSpPr>
          <p:sp>
            <p:nvSpPr>
              <p:cNvPr id="20" name="Rectangle 19"/>
              <p:cNvSpPr/>
              <p:nvPr/>
            </p:nvSpPr>
            <p:spPr>
              <a:xfrm>
                <a:off x="1909609" y="4190282"/>
                <a:ext cx="2931723" cy="1805324"/>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aphicFrame>
            <p:nvGraphicFramePr>
              <p:cNvPr id="10" name="Chart 9"/>
              <p:cNvGraphicFramePr>
                <a:graphicFrameLocks/>
              </p:cNvGraphicFramePr>
              <p:nvPr>
                <p:extLst>
                  <p:ext uri="{D42A27DB-BD31-4B8C-83A1-F6EECF244321}">
                    <p14:modId xmlns:p14="http://schemas.microsoft.com/office/powerpoint/2010/main" val="1210356692"/>
                  </p:ext>
                </p:extLst>
              </p:nvPr>
            </p:nvGraphicFramePr>
            <p:xfrm>
              <a:off x="2027410" y="4433708"/>
              <a:ext cx="2696121" cy="1318473"/>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4" name="Group 43"/>
            <p:cNvGrpSpPr/>
            <p:nvPr/>
          </p:nvGrpSpPr>
          <p:grpSpPr>
            <a:xfrm>
              <a:off x="4761676" y="4650342"/>
              <a:ext cx="1693188" cy="843086"/>
              <a:chOff x="2712238" y="2791024"/>
              <a:chExt cx="1693188" cy="843086"/>
            </a:xfrm>
          </p:grpSpPr>
          <p:sp>
            <p:nvSpPr>
              <p:cNvPr id="45" name="Rectangle 44"/>
              <p:cNvSpPr/>
              <p:nvPr/>
            </p:nvSpPr>
            <p:spPr>
              <a:xfrm>
                <a:off x="2712238" y="2791024"/>
                <a:ext cx="1693188" cy="843086"/>
              </a:xfrm>
              <a:prstGeom prst="rect">
                <a:avLst/>
              </a:prstGeom>
              <a:solidFill>
                <a:srgbClr val="591C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TextBox 45"/>
              <p:cNvSpPr txBox="1"/>
              <p:nvPr/>
            </p:nvSpPr>
            <p:spPr>
              <a:xfrm>
                <a:off x="2853329" y="2923894"/>
                <a:ext cx="1199337" cy="584776"/>
              </a:xfrm>
              <a:prstGeom prst="rect">
                <a:avLst/>
              </a:prstGeom>
              <a:noFill/>
            </p:spPr>
            <p:txBody>
              <a:bodyPr wrap="square" rtlCol="0">
                <a:spAutoFit/>
              </a:bodyPr>
              <a:lstStyle/>
              <a:p>
                <a:r>
                  <a:rPr lang="en-US" sz="1600" b="1" dirty="0" smtClean="0">
                    <a:solidFill>
                      <a:prstClr val="white"/>
                    </a:solidFill>
                    <a:latin typeface="Arial" charset="0"/>
                    <a:ea typeface="MS PGothic" charset="0"/>
                  </a:rPr>
                  <a:t>LRP </a:t>
                </a:r>
                <a:br>
                  <a:rPr lang="en-US" sz="1600" b="1" dirty="0" smtClean="0">
                    <a:solidFill>
                      <a:prstClr val="white"/>
                    </a:solidFill>
                    <a:latin typeface="Arial" charset="0"/>
                    <a:ea typeface="MS PGothic" charset="0"/>
                  </a:rPr>
                </a:br>
                <a:r>
                  <a:rPr lang="en-US" sz="1600" b="1" dirty="0" smtClean="0">
                    <a:solidFill>
                      <a:prstClr val="white"/>
                    </a:solidFill>
                    <a:latin typeface="Arial" charset="0"/>
                    <a:ea typeface="MS PGothic" charset="0"/>
                  </a:rPr>
                  <a:t>PCA</a:t>
                </a:r>
                <a:endParaRPr lang="en-US" sz="1600" b="1" dirty="0">
                  <a:solidFill>
                    <a:prstClr val="white"/>
                  </a:solidFill>
                  <a:latin typeface="Arial" charset="0"/>
                  <a:ea typeface="MS PGothic" charset="0"/>
                </a:endParaRPr>
              </a:p>
            </p:txBody>
          </p:sp>
        </p:grpSp>
        <p:grpSp>
          <p:nvGrpSpPr>
            <p:cNvPr id="47" name="Group 46"/>
            <p:cNvGrpSpPr/>
            <p:nvPr/>
          </p:nvGrpSpPr>
          <p:grpSpPr>
            <a:xfrm>
              <a:off x="4761676" y="2600673"/>
              <a:ext cx="1693188" cy="843086"/>
              <a:chOff x="2712238" y="2791024"/>
              <a:chExt cx="1693188" cy="843086"/>
            </a:xfrm>
          </p:grpSpPr>
          <p:sp>
            <p:nvSpPr>
              <p:cNvPr id="48" name="Rectangle 47"/>
              <p:cNvSpPr/>
              <p:nvPr/>
            </p:nvSpPr>
            <p:spPr>
              <a:xfrm>
                <a:off x="2712238" y="2791024"/>
                <a:ext cx="1693188" cy="843086"/>
              </a:xfrm>
              <a:prstGeom prst="rect">
                <a:avLst/>
              </a:prstGeom>
              <a:solidFill>
                <a:srgbClr val="591C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9" name="TextBox 48"/>
              <p:cNvSpPr txBox="1"/>
              <p:nvPr/>
            </p:nvSpPr>
            <p:spPr>
              <a:xfrm>
                <a:off x="2837651" y="2923894"/>
                <a:ext cx="1199337" cy="584776"/>
              </a:xfrm>
              <a:prstGeom prst="rect">
                <a:avLst/>
              </a:prstGeom>
              <a:noFill/>
            </p:spPr>
            <p:txBody>
              <a:bodyPr wrap="square" rtlCol="0">
                <a:spAutoFit/>
              </a:bodyPr>
              <a:lstStyle/>
              <a:p>
                <a:r>
                  <a:rPr lang="en-US" sz="1600" b="1" dirty="0" smtClean="0">
                    <a:solidFill>
                      <a:prstClr val="white"/>
                    </a:solidFill>
                    <a:latin typeface="Arial" charset="0"/>
                    <a:ea typeface="MS PGothic" charset="0"/>
                  </a:rPr>
                  <a:t>LRP </a:t>
                </a:r>
                <a:br>
                  <a:rPr lang="en-US" sz="1600" b="1" dirty="0" smtClean="0">
                    <a:solidFill>
                      <a:prstClr val="white"/>
                    </a:solidFill>
                    <a:latin typeface="Arial" charset="0"/>
                    <a:ea typeface="MS PGothic" charset="0"/>
                  </a:rPr>
                </a:br>
                <a:r>
                  <a:rPr lang="en-US" sz="1600" b="1" dirty="0" smtClean="0">
                    <a:solidFill>
                      <a:prstClr val="white"/>
                    </a:solidFill>
                    <a:latin typeface="Arial" charset="0"/>
                    <a:ea typeface="MS PGothic" charset="0"/>
                  </a:rPr>
                  <a:t>RA</a:t>
                </a:r>
                <a:endParaRPr lang="en-US" sz="1600" b="1" dirty="0">
                  <a:solidFill>
                    <a:prstClr val="white"/>
                  </a:solidFill>
                  <a:latin typeface="Arial" charset="0"/>
                  <a:ea typeface="MS PGothic" charset="0"/>
                </a:endParaRPr>
              </a:p>
            </p:txBody>
          </p:sp>
        </p:grpSp>
        <p:grpSp>
          <p:nvGrpSpPr>
            <p:cNvPr id="15" name="Group 14" descr="Diagram representing the LRP PCA Framework"/>
            <p:cNvGrpSpPr/>
            <p:nvPr/>
          </p:nvGrpSpPr>
          <p:grpSpPr>
            <a:xfrm>
              <a:off x="5863445" y="4185382"/>
              <a:ext cx="2931723" cy="1805324"/>
              <a:chOff x="5267697" y="4248102"/>
              <a:chExt cx="2931723" cy="1805324"/>
            </a:xfrm>
          </p:grpSpPr>
          <p:sp>
            <p:nvSpPr>
              <p:cNvPr id="14" name="Rectangle 13"/>
              <p:cNvSpPr/>
              <p:nvPr/>
            </p:nvSpPr>
            <p:spPr>
              <a:xfrm>
                <a:off x="5267697" y="4248102"/>
                <a:ext cx="2931723" cy="1805324"/>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00496" y="4455632"/>
                <a:ext cx="2466124" cy="1390265"/>
              </a:xfrm>
              <a:prstGeom prst="rect">
                <a:avLst/>
              </a:prstGeom>
            </p:spPr>
          </p:pic>
        </p:grpSp>
        <p:grpSp>
          <p:nvGrpSpPr>
            <p:cNvPr id="12" name="Group 11" descr="DIagram Representing the LRP RA Framework"/>
            <p:cNvGrpSpPr/>
            <p:nvPr/>
          </p:nvGrpSpPr>
          <p:grpSpPr>
            <a:xfrm>
              <a:off x="5863445" y="2114654"/>
              <a:ext cx="2931723" cy="1805324"/>
              <a:chOff x="5267697" y="1957854"/>
              <a:chExt cx="2931723" cy="1805324"/>
            </a:xfrm>
          </p:grpSpPr>
          <p:sp>
            <p:nvSpPr>
              <p:cNvPr id="11" name="Rectangle 10"/>
              <p:cNvSpPr/>
              <p:nvPr/>
            </p:nvSpPr>
            <p:spPr>
              <a:xfrm>
                <a:off x="5267697" y="1957854"/>
                <a:ext cx="2931723" cy="1805324"/>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03328" y="2105355"/>
                <a:ext cx="2660460" cy="1510323"/>
              </a:xfrm>
              <a:prstGeom prst="rect">
                <a:avLst/>
              </a:prstGeom>
            </p:spPr>
          </p:pic>
        </p:grpSp>
      </p:grpSp>
    </p:spTree>
    <p:extLst>
      <p:ext uri="{BB962C8B-B14F-4D97-AF65-F5344CB8AC3E}">
        <p14:creationId xmlns:p14="http://schemas.microsoft.com/office/powerpoint/2010/main" val="511435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34054" y="1145498"/>
            <a:ext cx="8395368" cy="623972"/>
          </a:xfrm>
          <a:prstGeom prst="rect">
            <a:avLst/>
          </a:prstGeom>
          <a:solidFill>
            <a:schemeClr val="bg1">
              <a:lumMod val="65000"/>
            </a:schemeClr>
          </a:solidFill>
          <a:ln w="9525" cmpd="sng">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a:solidFill>
                  <a:srgbClr val="002060"/>
                </a:solidFill>
              </a:rPr>
              <a:t>Mission Sectors</a:t>
            </a:r>
          </a:p>
          <a:p>
            <a:pPr algn="ctr"/>
            <a:r>
              <a:rPr lang="en-US" sz="1000" dirty="0">
                <a:solidFill>
                  <a:srgbClr val="002060"/>
                </a:solidFill>
              </a:rPr>
              <a:t>(LOB)</a:t>
            </a:r>
            <a:endParaRPr lang="en-US" sz="1000" dirty="0">
              <a:solidFill>
                <a:srgbClr val="FF000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r>
              <a:rPr lang="en-US" sz="1000" dirty="0">
                <a:solidFill>
                  <a:srgbClr val="002060"/>
                </a:solidFill>
              </a:rPr>
              <a:t>	</a:t>
            </a:r>
          </a:p>
        </p:txBody>
      </p:sp>
      <p:sp>
        <p:nvSpPr>
          <p:cNvPr id="16" name="Rectangle 15"/>
          <p:cNvSpPr/>
          <p:nvPr/>
        </p:nvSpPr>
        <p:spPr>
          <a:xfrm>
            <a:off x="434054" y="1755098"/>
            <a:ext cx="8395368" cy="1433224"/>
          </a:xfrm>
          <a:prstGeom prst="rect">
            <a:avLst/>
          </a:prstGeom>
          <a:solidFill>
            <a:schemeClr val="accent5">
              <a:lumMod val="20000"/>
              <a:lumOff val="80000"/>
            </a:schemeClr>
          </a:solidFill>
          <a:ln w="9525" cmpd="sng">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a:solidFill>
                  <a:srgbClr val="002060"/>
                </a:solidFill>
              </a:rPr>
              <a:t>Business Functions</a:t>
            </a:r>
          </a:p>
          <a:p>
            <a:pPr algn="ctr"/>
            <a:r>
              <a:rPr lang="en-US" sz="1000" dirty="0">
                <a:solidFill>
                  <a:srgbClr val="002060"/>
                </a:solidFill>
              </a:rPr>
              <a:t>(Capabilities)</a:t>
            </a: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p:txBody>
      </p:sp>
      <p:sp>
        <p:nvSpPr>
          <p:cNvPr id="17" name="Rectangle 16"/>
          <p:cNvSpPr/>
          <p:nvPr/>
        </p:nvSpPr>
        <p:spPr>
          <a:xfrm>
            <a:off x="434054" y="3151334"/>
            <a:ext cx="8395368" cy="3033637"/>
          </a:xfrm>
          <a:prstGeom prst="rect">
            <a:avLst/>
          </a:prstGeom>
          <a:solidFill>
            <a:schemeClr val="tx2">
              <a:lumMod val="20000"/>
              <a:lumOff val="80000"/>
            </a:schemeClr>
          </a:solidFill>
          <a:ln w="9525" cmpd="sng">
            <a:solidFill>
              <a:srgbClr val="808080"/>
            </a:solidFill>
          </a:ln>
          <a:effectLst/>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sz="1000" dirty="0">
                <a:solidFill>
                  <a:srgbClr val="002060"/>
                </a:solidFill>
              </a:rPr>
              <a:t>Services</a:t>
            </a:r>
          </a:p>
          <a:p>
            <a:pPr algn="ctr"/>
            <a:r>
              <a:rPr lang="en-US" sz="1000" dirty="0">
                <a:solidFill>
                  <a:srgbClr val="002060"/>
                </a:solidFill>
              </a:rPr>
              <a:t>(Operational Activities OV-5a) </a:t>
            </a: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smtClean="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a:p>
            <a:pPr algn="ctr"/>
            <a:endParaRPr lang="en-US" sz="1000" dirty="0">
              <a:solidFill>
                <a:srgbClr val="002060"/>
              </a:solidFill>
            </a:endParaRPr>
          </a:p>
        </p:txBody>
      </p:sp>
      <p:sp>
        <p:nvSpPr>
          <p:cNvPr id="20" name="TextBox 19"/>
          <p:cNvSpPr txBox="1"/>
          <p:nvPr/>
        </p:nvSpPr>
        <p:spPr>
          <a:xfrm>
            <a:off x="2952665" y="1843627"/>
            <a:ext cx="780382" cy="276999"/>
          </a:xfrm>
          <a:prstGeom prst="rect">
            <a:avLst/>
          </a:prstGeom>
          <a:ln>
            <a:solidFill>
              <a:srgbClr val="013F8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solidFill>
                  <a:srgbClr val="000000"/>
                </a:solidFill>
              </a:rPr>
              <a:t>HEALTH</a:t>
            </a:r>
          </a:p>
        </p:txBody>
      </p:sp>
      <p:sp>
        <p:nvSpPr>
          <p:cNvPr id="21" name="TextBox 20"/>
          <p:cNvSpPr txBox="1"/>
          <p:nvPr/>
        </p:nvSpPr>
        <p:spPr>
          <a:xfrm>
            <a:off x="6520696" y="1843627"/>
            <a:ext cx="1133844" cy="276999"/>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dirty="0">
                <a:solidFill>
                  <a:srgbClr val="000000"/>
                </a:solidFill>
              </a:rPr>
              <a:t>WELL-BEING</a:t>
            </a:r>
          </a:p>
        </p:txBody>
      </p:sp>
      <p:graphicFrame>
        <p:nvGraphicFramePr>
          <p:cNvPr id="19" name="Diagram 18"/>
          <p:cNvGraphicFramePr/>
          <p:nvPr>
            <p:extLst>
              <p:ext uri="{D42A27DB-BD31-4B8C-83A1-F6EECF244321}">
                <p14:modId xmlns:p14="http://schemas.microsoft.com/office/powerpoint/2010/main" val="3328256778"/>
              </p:ext>
            </p:extLst>
          </p:nvPr>
        </p:nvGraphicFramePr>
        <p:xfrm>
          <a:off x="1155114" y="1447800"/>
          <a:ext cx="11403709" cy="56758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a:xfrm>
            <a:off x="540084" y="425555"/>
            <a:ext cx="8229600" cy="1031842"/>
          </a:xfrm>
        </p:spPr>
        <p:txBody>
          <a:bodyPr/>
          <a:lstStyle/>
          <a:p>
            <a:r>
              <a:rPr lang="en-US" sz="2000" dirty="0"/>
              <a:t>Federal Health BRM </a:t>
            </a:r>
            <a:r>
              <a:rPr lang="en-US" sz="2000" dirty="0" smtClean="0">
                <a:solidFill>
                  <a:srgbClr val="FF0000"/>
                </a:solidFill>
              </a:rPr>
              <a:t>(Early Stage Discussion)</a:t>
            </a:r>
            <a:endParaRPr lang="en-US" sz="2000" dirty="0">
              <a:solidFill>
                <a:srgbClr val="FF0000"/>
              </a:solidFill>
            </a:endParaRPr>
          </a:p>
        </p:txBody>
      </p:sp>
      <p:sp>
        <p:nvSpPr>
          <p:cNvPr id="7" name="Slide Number Placeholder 6"/>
          <p:cNvSpPr>
            <a:spLocks noGrp="1"/>
          </p:cNvSpPr>
          <p:nvPr>
            <p:ph type="sldNum" sz="quarter" idx="4294967295"/>
          </p:nvPr>
        </p:nvSpPr>
        <p:spPr>
          <a:xfrm>
            <a:off x="8435055" y="6403298"/>
            <a:ext cx="417513" cy="228600"/>
          </a:xfrm>
          <a:prstGeom prst="rect">
            <a:avLst/>
          </a:prstGeom>
        </p:spPr>
        <p:txBody>
          <a:bodyPr/>
          <a:lstStyle/>
          <a:p>
            <a:pPr>
              <a:defRPr/>
            </a:pPr>
            <a:fld id="{D24B2E2D-847C-44E9-B45B-31ED31F92001}" type="slidenum">
              <a:rPr lang="en-US" altLang="en-US" smtClean="0">
                <a:solidFill>
                  <a:srgbClr val="808080"/>
                </a:solidFill>
              </a:rPr>
              <a:pPr>
                <a:defRPr/>
              </a:pPr>
              <a:t>24</a:t>
            </a:fld>
            <a:endParaRPr lang="en-US" altLang="en-US" dirty="0">
              <a:solidFill>
                <a:srgbClr val="808080"/>
              </a:solidFill>
            </a:endParaRPr>
          </a:p>
        </p:txBody>
      </p:sp>
      <p:sp>
        <p:nvSpPr>
          <p:cNvPr id="3" name="TextBox 2"/>
          <p:cNvSpPr txBox="1"/>
          <p:nvPr/>
        </p:nvSpPr>
        <p:spPr>
          <a:xfrm>
            <a:off x="1524000" y="304800"/>
            <a:ext cx="184731" cy="461665"/>
          </a:xfrm>
          <a:prstGeom prst="rect">
            <a:avLst/>
          </a:prstGeom>
          <a:noFill/>
        </p:spPr>
        <p:txBody>
          <a:bodyPr wrap="none" rtlCol="0">
            <a:spAutoFit/>
          </a:bodyPr>
          <a:lstStyle/>
          <a:p>
            <a:endParaRPr lang="en-US" dirty="0">
              <a:solidFill>
                <a:prstClr val="black"/>
              </a:solidFill>
            </a:endParaRPr>
          </a:p>
        </p:txBody>
      </p:sp>
      <p:sp>
        <p:nvSpPr>
          <p:cNvPr id="4" name="TextBox 3"/>
          <p:cNvSpPr txBox="1"/>
          <p:nvPr/>
        </p:nvSpPr>
        <p:spPr>
          <a:xfrm>
            <a:off x="4631738" y="4006849"/>
            <a:ext cx="2597186" cy="461665"/>
          </a:xfrm>
          <a:prstGeom prst="rect">
            <a:avLst/>
          </a:prstGeom>
          <a:noFill/>
        </p:spPr>
        <p:txBody>
          <a:bodyPr wrap="none" rtlCol="0">
            <a:spAutoFit/>
          </a:bodyPr>
          <a:lstStyle/>
          <a:p>
            <a:r>
              <a:rPr lang="en-US" dirty="0" smtClean="0">
                <a:solidFill>
                  <a:prstClr val="black"/>
                </a:solidFill>
              </a:rPr>
              <a:t>Where do you fit?</a:t>
            </a:r>
            <a:endParaRPr lang="en-US" dirty="0">
              <a:solidFill>
                <a:prstClr val="black"/>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684835089"/>
              </p:ext>
            </p:extLst>
          </p:nvPr>
        </p:nvGraphicFramePr>
        <p:xfrm>
          <a:off x="7368254" y="5153548"/>
          <a:ext cx="914400" cy="771525"/>
        </p:xfrm>
        <a:graphic>
          <a:graphicData uri="http://schemas.openxmlformats.org/presentationml/2006/ole">
            <mc:AlternateContent xmlns:mc="http://schemas.openxmlformats.org/markup-compatibility/2006">
              <mc:Choice xmlns:v="urn:schemas-microsoft-com:vml" Requires="v">
                <p:oleObj spid="_x0000_s1033"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7368254" y="515354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1599309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294967295"/>
          </p:nvPr>
        </p:nvSpPr>
        <p:spPr>
          <a:xfrm>
            <a:off x="8458201" y="6629400"/>
            <a:ext cx="417513" cy="228600"/>
          </a:xfrm>
          <a:prstGeom prst="rect">
            <a:avLst/>
          </a:prstGeom>
        </p:spPr>
        <p:txBody>
          <a:bodyPr/>
          <a:lstStyle/>
          <a:p>
            <a:pPr>
              <a:defRPr/>
            </a:pPr>
            <a:fld id="{D24B2E2D-847C-44E9-B45B-31ED31F92001}" type="slidenum">
              <a:rPr lang="en-US" altLang="en-US" smtClean="0">
                <a:solidFill>
                  <a:srgbClr val="808080"/>
                </a:solidFill>
              </a:rPr>
              <a:pPr>
                <a:defRPr/>
              </a:pPr>
              <a:t>25</a:t>
            </a:fld>
            <a:endParaRPr lang="en-US" altLang="en-US" dirty="0">
              <a:solidFill>
                <a:srgbClr val="808080"/>
              </a:solidFill>
            </a:endParaRPr>
          </a:p>
        </p:txBody>
      </p:sp>
      <p:graphicFrame>
        <p:nvGraphicFramePr>
          <p:cNvPr id="8" name="Diagram 7"/>
          <p:cNvGraphicFramePr/>
          <p:nvPr>
            <p:extLst>
              <p:ext uri="{D42A27DB-BD31-4B8C-83A1-F6EECF244321}">
                <p14:modId xmlns:p14="http://schemas.microsoft.com/office/powerpoint/2010/main" val="3663088367"/>
              </p:ext>
            </p:extLst>
          </p:nvPr>
        </p:nvGraphicFramePr>
        <p:xfrm>
          <a:off x="222584" y="1270000"/>
          <a:ext cx="9791700" cy="51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540084" y="425555"/>
            <a:ext cx="8229600" cy="1031842"/>
          </a:xfrm>
        </p:spPr>
        <p:txBody>
          <a:bodyPr/>
          <a:lstStyle/>
          <a:p>
            <a:r>
              <a:rPr lang="en-US" sz="2000" dirty="0" smtClean="0"/>
              <a:t>Laws Regulations Policies for Patient Consent &amp; Authorization</a:t>
            </a:r>
            <a:endParaRPr lang="en-US" sz="2000" dirty="0">
              <a:solidFill>
                <a:srgbClr val="FF0000"/>
              </a:solidFill>
            </a:endParaRPr>
          </a:p>
        </p:txBody>
      </p:sp>
    </p:spTree>
    <p:extLst>
      <p:ext uri="{BB962C8B-B14F-4D97-AF65-F5344CB8AC3E}">
        <p14:creationId xmlns:p14="http://schemas.microsoft.com/office/powerpoint/2010/main" val="40074309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19200" y="3700787"/>
            <a:ext cx="7315200" cy="1463040"/>
          </a:xfrm>
          <a:prstGeom prst="rect">
            <a:avLst/>
          </a:prstGeom>
          <a:solidFill>
            <a:schemeClr val="tx2">
              <a:lumMod val="20000"/>
              <a:lumOff val="80000"/>
            </a:schemeClr>
          </a:solidFill>
          <a:ln w="1270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solidFill>
                  <a:srgbClr val="002060"/>
                </a:solidFill>
                <a:cs typeface="Calibri"/>
              </a:rPr>
              <a:t>Working</a:t>
            </a:r>
            <a:br>
              <a:rPr lang="en-US" sz="1400" dirty="0" smtClean="0">
                <a:solidFill>
                  <a:srgbClr val="002060"/>
                </a:solidFill>
                <a:cs typeface="Calibri"/>
              </a:rPr>
            </a:br>
            <a:r>
              <a:rPr lang="en-US" sz="1400" dirty="0" smtClean="0">
                <a:solidFill>
                  <a:srgbClr val="002060"/>
                </a:solidFill>
                <a:cs typeface="Calibri"/>
              </a:rPr>
              <a:t>Group</a:t>
            </a:r>
            <a:br>
              <a:rPr lang="en-US" sz="1400" dirty="0" smtClean="0">
                <a:solidFill>
                  <a:srgbClr val="002060"/>
                </a:solidFill>
                <a:cs typeface="Calibri"/>
              </a:rPr>
            </a:br>
            <a:r>
              <a:rPr lang="en-US" sz="1400" dirty="0" smtClean="0">
                <a:solidFill>
                  <a:srgbClr val="002060"/>
                </a:solidFill>
                <a:cs typeface="Calibri"/>
              </a:rPr>
              <a:t>Initiatives</a:t>
            </a:r>
          </a:p>
          <a:p>
            <a:pPr algn="ctr"/>
            <a:r>
              <a:rPr lang="en-US" sz="1400" dirty="0" smtClean="0">
                <a:solidFill>
                  <a:srgbClr val="002060"/>
                </a:solidFill>
                <a:cs typeface="Calibri"/>
              </a:rPr>
              <a:t/>
            </a:r>
            <a:br>
              <a:rPr lang="en-US" sz="1400" dirty="0" smtClean="0">
                <a:solidFill>
                  <a:srgbClr val="002060"/>
                </a:solidFill>
                <a:cs typeface="Calibri"/>
              </a:rPr>
            </a:br>
            <a:r>
              <a:rPr lang="en-US" sz="1400" dirty="0" smtClean="0">
                <a:solidFill>
                  <a:srgbClr val="002060"/>
                </a:solidFill>
                <a:cs typeface="Calibri"/>
              </a:rPr>
              <a:t/>
            </a:r>
            <a:br>
              <a:rPr lang="en-US" sz="1400" dirty="0" smtClean="0">
                <a:solidFill>
                  <a:srgbClr val="002060"/>
                </a:solidFill>
                <a:cs typeface="Calibri"/>
              </a:rPr>
            </a:br>
            <a:endParaRPr lang="en-US" sz="1400" dirty="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smtClean="0">
              <a:solidFill>
                <a:srgbClr val="002060"/>
              </a:solidFill>
              <a:cs typeface="Calibri"/>
            </a:endParaRPr>
          </a:p>
          <a:p>
            <a:pPr algn="ctr"/>
            <a:endParaRPr lang="en-US" sz="1400" dirty="0">
              <a:solidFill>
                <a:srgbClr val="002060"/>
              </a:solidFill>
              <a:cs typeface="Calibri"/>
            </a:endParaRPr>
          </a:p>
        </p:txBody>
      </p:sp>
      <p:sp>
        <p:nvSpPr>
          <p:cNvPr id="32" name="Rectangle 31"/>
          <p:cNvSpPr/>
          <p:nvPr/>
        </p:nvSpPr>
        <p:spPr>
          <a:xfrm>
            <a:off x="1219200" y="2242555"/>
            <a:ext cx="7315200" cy="1463040"/>
          </a:xfrm>
          <a:prstGeom prst="rect">
            <a:avLst/>
          </a:prstGeom>
          <a:solidFill>
            <a:schemeClr val="accent5">
              <a:lumMod val="20000"/>
              <a:lumOff val="80000"/>
            </a:schemeClr>
          </a:solidFill>
          <a:ln w="1270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solidFill>
                  <a:srgbClr val="002060"/>
                </a:solidFill>
                <a:cs typeface="Calibri"/>
              </a:rPr>
              <a:t>Business</a:t>
            </a:r>
            <a:br>
              <a:rPr lang="en-US" sz="1400" dirty="0" smtClean="0">
                <a:solidFill>
                  <a:srgbClr val="002060"/>
                </a:solidFill>
                <a:cs typeface="Calibri"/>
              </a:rPr>
            </a:br>
            <a:r>
              <a:rPr lang="en-US" sz="1400" dirty="0" smtClean="0">
                <a:solidFill>
                  <a:srgbClr val="002060"/>
                </a:solidFill>
                <a:cs typeface="Calibri"/>
              </a:rPr>
              <a:t>Functions</a:t>
            </a:r>
            <a:endParaRPr lang="en-US" sz="1400" dirty="0">
              <a:solidFill>
                <a:srgbClr val="002060"/>
              </a:solidFill>
              <a:cs typeface="Calibri"/>
            </a:endParaRPr>
          </a:p>
          <a:p>
            <a:pPr algn="ctr"/>
            <a:r>
              <a:rPr lang="en-US" sz="1400" dirty="0">
                <a:solidFill>
                  <a:srgbClr val="002060"/>
                </a:solidFill>
                <a:cs typeface="Calibri"/>
              </a:rPr>
              <a:t>(Capabilities)</a:t>
            </a:r>
          </a:p>
          <a:p>
            <a:pPr algn="ctr"/>
            <a:endParaRPr lang="en-US" sz="1400" dirty="0">
              <a:solidFill>
                <a:srgbClr val="002060"/>
              </a:solidFill>
              <a:cs typeface="Calibri"/>
            </a:endParaRPr>
          </a:p>
          <a:p>
            <a:pPr algn="ctr"/>
            <a:r>
              <a:rPr lang="en-US" sz="1400" dirty="0" smtClean="0">
                <a:solidFill>
                  <a:srgbClr val="002060"/>
                </a:solidFill>
                <a:cs typeface="Calibri"/>
              </a:rPr>
              <a:t/>
            </a:r>
            <a:br>
              <a:rPr lang="en-US" sz="1400" dirty="0" smtClean="0">
                <a:solidFill>
                  <a:srgbClr val="002060"/>
                </a:solidFill>
                <a:cs typeface="Calibri"/>
              </a:rPr>
            </a:br>
            <a:r>
              <a:rPr lang="en-US" sz="1400" dirty="0" smtClean="0">
                <a:solidFill>
                  <a:srgbClr val="002060"/>
                </a:solidFill>
                <a:cs typeface="Calibri"/>
              </a:rPr>
              <a:t/>
            </a:r>
            <a:br>
              <a:rPr lang="en-US" sz="1400" dirty="0" smtClean="0">
                <a:solidFill>
                  <a:srgbClr val="002060"/>
                </a:solidFill>
                <a:cs typeface="Calibri"/>
              </a:rPr>
            </a:br>
            <a:r>
              <a:rPr lang="en-US" sz="1400" dirty="0" smtClean="0">
                <a:solidFill>
                  <a:srgbClr val="002060"/>
                </a:solidFill>
                <a:cs typeface="Calibri"/>
              </a:rPr>
              <a:t/>
            </a:r>
            <a:br>
              <a:rPr lang="en-US" sz="1400" dirty="0" smtClean="0">
                <a:solidFill>
                  <a:srgbClr val="002060"/>
                </a:solidFill>
                <a:cs typeface="Calibri"/>
              </a:rPr>
            </a:br>
            <a:r>
              <a:rPr lang="en-US" sz="1400" dirty="0" smtClean="0">
                <a:solidFill>
                  <a:srgbClr val="002060"/>
                </a:solidFill>
                <a:cs typeface="Calibri"/>
              </a:rPr>
              <a:t/>
            </a:r>
            <a:br>
              <a:rPr lang="en-US" sz="1400" dirty="0" smtClean="0">
                <a:solidFill>
                  <a:srgbClr val="002060"/>
                </a:solidFill>
                <a:cs typeface="Calibri"/>
              </a:rPr>
            </a:b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p:txBody>
      </p:sp>
      <p:sp>
        <p:nvSpPr>
          <p:cNvPr id="2" name="Title 1"/>
          <p:cNvSpPr>
            <a:spLocks noGrp="1"/>
          </p:cNvSpPr>
          <p:nvPr>
            <p:ph type="title"/>
          </p:nvPr>
        </p:nvSpPr>
        <p:spPr>
          <a:xfrm>
            <a:off x="437357" y="480372"/>
            <a:ext cx="8229600" cy="1031842"/>
          </a:xfrm>
        </p:spPr>
        <p:txBody>
          <a:bodyPr/>
          <a:lstStyle/>
          <a:p>
            <a:r>
              <a:rPr lang="en-US" sz="2000" dirty="0" smtClean="0"/>
              <a:t>FHA Approach (Process-driven Healthcare)</a:t>
            </a:r>
            <a:endParaRPr lang="en-US" sz="2000" dirty="0"/>
          </a:p>
        </p:txBody>
      </p:sp>
      <p:sp>
        <p:nvSpPr>
          <p:cNvPr id="7" name="Slide Number Placeholder 6"/>
          <p:cNvSpPr>
            <a:spLocks noGrp="1"/>
          </p:cNvSpPr>
          <p:nvPr>
            <p:ph type="sldNum" sz="quarter" idx="4294967295"/>
          </p:nvPr>
        </p:nvSpPr>
        <p:spPr>
          <a:xfrm>
            <a:off x="8458201" y="6629400"/>
            <a:ext cx="417513" cy="228600"/>
          </a:xfrm>
          <a:prstGeom prst="rect">
            <a:avLst/>
          </a:prstGeom>
        </p:spPr>
        <p:txBody>
          <a:bodyPr/>
          <a:lstStyle/>
          <a:p>
            <a:pPr>
              <a:defRPr/>
            </a:pPr>
            <a:fld id="{D24B2E2D-847C-44E9-B45B-31ED31F92001}" type="slidenum">
              <a:rPr lang="en-US" altLang="en-US" smtClean="0">
                <a:solidFill>
                  <a:srgbClr val="808080"/>
                </a:solidFill>
              </a:rPr>
              <a:pPr>
                <a:defRPr/>
              </a:pPr>
              <a:t>26</a:t>
            </a:fld>
            <a:endParaRPr lang="en-US" altLang="en-US" dirty="0">
              <a:solidFill>
                <a:srgbClr val="808080"/>
              </a:solidFill>
            </a:endParaRPr>
          </a:p>
        </p:txBody>
      </p:sp>
      <p:sp>
        <p:nvSpPr>
          <p:cNvPr id="30" name="Rectangle 29"/>
          <p:cNvSpPr/>
          <p:nvPr/>
        </p:nvSpPr>
        <p:spPr>
          <a:xfrm>
            <a:off x="1219200" y="3706802"/>
            <a:ext cx="7315200" cy="1463040"/>
          </a:xfrm>
          <a:prstGeom prst="rect">
            <a:avLst/>
          </a:prstGeom>
          <a:solidFill>
            <a:schemeClr val="tx2">
              <a:lumMod val="20000"/>
              <a:lumOff val="80000"/>
            </a:schemeClr>
          </a:solidFill>
          <a:ln w="12700" cmpd="sng">
            <a:solidFill>
              <a:schemeClr val="bg2"/>
            </a:solidFill>
          </a:ln>
          <a:effectLst/>
        </p:spPr>
        <p:style>
          <a:lnRef idx="1">
            <a:schemeClr val="accent6"/>
          </a:lnRef>
          <a:fillRef idx="2">
            <a:schemeClr val="accent6"/>
          </a:fillRef>
          <a:effectRef idx="1">
            <a:schemeClr val="accent6"/>
          </a:effectRef>
          <a:fontRef idx="minor">
            <a:schemeClr val="dk1"/>
          </a:fontRef>
        </p:style>
        <p:txBody>
          <a:bodyPr vert="vert270" rtlCol="0" anchor="ctr"/>
          <a:lstStyle/>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a:p>
            <a:pPr algn="ctr"/>
            <a:endParaRPr lang="en-US" sz="1600" dirty="0">
              <a:solidFill>
                <a:srgbClr val="002060"/>
              </a:solidFill>
            </a:endParaRPr>
          </a:p>
        </p:txBody>
      </p:sp>
      <p:sp>
        <p:nvSpPr>
          <p:cNvPr id="31" name="Rectangle 30"/>
          <p:cNvSpPr/>
          <p:nvPr/>
        </p:nvSpPr>
        <p:spPr>
          <a:xfrm>
            <a:off x="1219200" y="1447800"/>
            <a:ext cx="7315200" cy="794755"/>
          </a:xfrm>
          <a:prstGeom prst="rect">
            <a:avLst/>
          </a:prstGeom>
          <a:solidFill>
            <a:schemeClr val="bg1">
              <a:lumMod val="65000"/>
            </a:schemeClr>
          </a:solidFill>
          <a:ln w="1270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002060"/>
                </a:solidFill>
                <a:cs typeface="Calibri"/>
              </a:rPr>
              <a:t>Mission Sectors</a:t>
            </a:r>
          </a:p>
          <a:p>
            <a:pPr algn="ctr"/>
            <a:r>
              <a:rPr lang="en-US" sz="1400" dirty="0">
                <a:solidFill>
                  <a:srgbClr val="002060"/>
                </a:solidFill>
                <a:cs typeface="Calibri"/>
              </a:rPr>
              <a:t>(LOB)</a:t>
            </a:r>
            <a:endParaRPr lang="en-US" sz="1400" dirty="0">
              <a:solidFill>
                <a:srgbClr val="FF0000"/>
              </a:solidFill>
              <a:cs typeface="Calibri"/>
            </a:endParaRPr>
          </a:p>
          <a:p>
            <a:pPr algn="ctr"/>
            <a:endParaRPr lang="en-US" sz="1400" dirty="0">
              <a:solidFill>
                <a:srgbClr val="002060"/>
              </a:solidFill>
              <a:cs typeface="Calibri"/>
            </a:endParaRPr>
          </a:p>
          <a:p>
            <a:pPr algn="ctr"/>
            <a:r>
              <a:rPr lang="en-US" sz="1400" dirty="0" smtClean="0">
                <a:solidFill>
                  <a:srgbClr val="002060"/>
                </a:solidFill>
                <a:cs typeface="Calibri"/>
              </a:rPr>
              <a:t/>
            </a:r>
            <a:br>
              <a:rPr lang="en-US" sz="1400" dirty="0" smtClean="0">
                <a:solidFill>
                  <a:srgbClr val="002060"/>
                </a:solidFill>
                <a:cs typeface="Calibri"/>
              </a:rPr>
            </a:br>
            <a:r>
              <a:rPr lang="en-US" sz="1400" dirty="0" smtClean="0">
                <a:solidFill>
                  <a:srgbClr val="002060"/>
                </a:solidFill>
                <a:cs typeface="Calibri"/>
              </a:rPr>
              <a:t/>
            </a:r>
            <a:br>
              <a:rPr lang="en-US" sz="1400" dirty="0" smtClean="0">
                <a:solidFill>
                  <a:srgbClr val="002060"/>
                </a:solidFill>
                <a:cs typeface="Calibri"/>
              </a:rPr>
            </a:br>
            <a:r>
              <a:rPr lang="en-US" sz="1400" dirty="0" smtClean="0">
                <a:solidFill>
                  <a:srgbClr val="002060"/>
                </a:solidFill>
                <a:cs typeface="Calibri"/>
              </a:rPr>
              <a:t/>
            </a:r>
            <a:br>
              <a:rPr lang="en-US" sz="1400" dirty="0" smtClean="0">
                <a:solidFill>
                  <a:srgbClr val="002060"/>
                </a:solidFill>
                <a:cs typeface="Calibri"/>
              </a:rPr>
            </a:br>
            <a:r>
              <a:rPr lang="en-US" sz="1400" dirty="0" smtClean="0">
                <a:solidFill>
                  <a:srgbClr val="002060"/>
                </a:solidFill>
                <a:cs typeface="Calibri"/>
              </a:rPr>
              <a:t/>
            </a:r>
            <a:br>
              <a:rPr lang="en-US" sz="1400" dirty="0" smtClean="0">
                <a:solidFill>
                  <a:srgbClr val="002060"/>
                </a:solidFill>
                <a:cs typeface="Calibri"/>
              </a:rPr>
            </a:br>
            <a:r>
              <a:rPr lang="en-US" sz="1400" dirty="0" smtClean="0">
                <a:solidFill>
                  <a:srgbClr val="002060"/>
                </a:solidFill>
                <a:cs typeface="Calibri"/>
              </a:rPr>
              <a:t/>
            </a:r>
            <a:br>
              <a:rPr lang="en-US" sz="1400" dirty="0" smtClean="0">
                <a:solidFill>
                  <a:srgbClr val="002060"/>
                </a:solidFill>
                <a:cs typeface="Calibri"/>
              </a:rPr>
            </a:b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endParaRPr lang="en-US" sz="1400" dirty="0">
              <a:solidFill>
                <a:srgbClr val="002060"/>
              </a:solidFill>
              <a:cs typeface="Calibri"/>
            </a:endParaRPr>
          </a:p>
          <a:p>
            <a:pPr algn="ctr"/>
            <a:r>
              <a:rPr lang="en-US" sz="1400" dirty="0">
                <a:solidFill>
                  <a:srgbClr val="002060"/>
                </a:solidFill>
                <a:cs typeface="Calibri"/>
              </a:rPr>
              <a:t>	</a:t>
            </a:r>
          </a:p>
        </p:txBody>
      </p:sp>
      <p:sp>
        <p:nvSpPr>
          <p:cNvPr id="33" name="TextBox 32"/>
          <p:cNvSpPr txBox="1"/>
          <p:nvPr/>
        </p:nvSpPr>
        <p:spPr>
          <a:xfrm>
            <a:off x="2560321" y="1709655"/>
            <a:ext cx="1127760" cy="307777"/>
          </a:xfrm>
          <a:prstGeom prst="rect">
            <a:avLst/>
          </a:prstGeom>
          <a:solidFill>
            <a:srgbClr val="013F80"/>
          </a:solidFill>
          <a:ln>
            <a:solidFill>
              <a:schemeClr val="bg1"/>
            </a:solidFill>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400" dirty="0">
                <a:solidFill>
                  <a:prstClr val="white"/>
                </a:solidFill>
              </a:rPr>
              <a:t>Health</a:t>
            </a:r>
          </a:p>
        </p:txBody>
      </p:sp>
      <p:sp>
        <p:nvSpPr>
          <p:cNvPr id="34" name="TextBox 33"/>
          <p:cNvSpPr txBox="1"/>
          <p:nvPr/>
        </p:nvSpPr>
        <p:spPr>
          <a:xfrm>
            <a:off x="6507481" y="1709655"/>
            <a:ext cx="1264919" cy="307777"/>
          </a:xfrm>
          <a:prstGeom prst="rect">
            <a:avLst/>
          </a:prstGeom>
          <a:solidFill>
            <a:schemeClr val="accent3"/>
          </a:solidFill>
          <a:ln>
            <a:solidFill>
              <a:srgbClr val="FFFFFF"/>
            </a:solidFill>
          </a:ln>
          <a:effectLst>
            <a:outerShdw blurRad="40005" dist="22987" dir="5400000" algn="tl"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400" dirty="0">
                <a:solidFill>
                  <a:srgbClr val="013F80"/>
                </a:solidFill>
              </a:rPr>
              <a:t>Well-Being</a:t>
            </a:r>
          </a:p>
        </p:txBody>
      </p:sp>
      <p:sp>
        <p:nvSpPr>
          <p:cNvPr id="45" name="Rounded Rectangle 44"/>
          <p:cNvSpPr/>
          <p:nvPr/>
        </p:nvSpPr>
        <p:spPr>
          <a:xfrm>
            <a:off x="3015474" y="5471160"/>
            <a:ext cx="1119598" cy="701040"/>
          </a:xfrm>
          <a:prstGeom prst="roundRect">
            <a:avLst>
              <a:gd name="adj" fmla="val 6603"/>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solidFill>
                  <a:prstClr val="black"/>
                </a:solidFill>
              </a:rPr>
              <a:t>Business Process (PCA)</a:t>
            </a:r>
          </a:p>
        </p:txBody>
      </p:sp>
      <p:sp>
        <p:nvSpPr>
          <p:cNvPr id="46" name="Rounded Rectangle 45"/>
          <p:cNvSpPr/>
          <p:nvPr/>
        </p:nvSpPr>
        <p:spPr>
          <a:xfrm>
            <a:off x="5114928" y="5462061"/>
            <a:ext cx="974731" cy="548640"/>
          </a:xfrm>
          <a:prstGeom prst="roundRect">
            <a:avLst/>
          </a:prstGeom>
          <a:ln>
            <a:solidFill>
              <a:srgbClr val="FFFFF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solidFill>
                  <a:prstClr val="black"/>
                </a:solidFill>
              </a:rPr>
              <a:t>Segment LRP</a:t>
            </a:r>
          </a:p>
        </p:txBody>
      </p:sp>
      <p:cxnSp>
        <p:nvCxnSpPr>
          <p:cNvPr id="47" name="Straight Arrow Connector 46"/>
          <p:cNvCxnSpPr/>
          <p:nvPr/>
        </p:nvCxnSpPr>
        <p:spPr>
          <a:xfrm>
            <a:off x="4200326" y="5736381"/>
            <a:ext cx="849346" cy="0"/>
          </a:xfrm>
          <a:prstGeom prst="straightConnector1">
            <a:avLst/>
          </a:prstGeom>
          <a:ln w="19050" cmpd="sng">
            <a:headEnd type="triangle"/>
            <a:tailEnd type="triangle"/>
          </a:ln>
          <a:effectLst/>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stCxn id="45" idx="0"/>
          </p:cNvCxnSpPr>
          <p:nvPr/>
        </p:nvCxnSpPr>
        <p:spPr>
          <a:xfrm flipV="1">
            <a:off x="3575273" y="4648200"/>
            <a:ext cx="0" cy="822960"/>
          </a:xfrm>
          <a:prstGeom prst="straightConnector1">
            <a:avLst/>
          </a:prstGeom>
          <a:ln w="19050" cmpd="sng">
            <a:headEnd type="triangle"/>
            <a:tailEnd type="triangle"/>
          </a:ln>
          <a:effectLst/>
        </p:spPr>
        <p:style>
          <a:lnRef idx="3">
            <a:schemeClr val="accent1"/>
          </a:lnRef>
          <a:fillRef idx="0">
            <a:schemeClr val="accent1"/>
          </a:fillRef>
          <a:effectRef idx="2">
            <a:schemeClr val="accent1"/>
          </a:effectRef>
          <a:fontRef idx="minor">
            <a:schemeClr val="tx1"/>
          </a:fontRef>
        </p:style>
      </p:cxnSp>
      <p:sp>
        <p:nvSpPr>
          <p:cNvPr id="35" name="Rounded Rectangle 34"/>
          <p:cNvSpPr/>
          <p:nvPr/>
        </p:nvSpPr>
        <p:spPr>
          <a:xfrm>
            <a:off x="2621280" y="4090817"/>
            <a:ext cx="1889760" cy="549385"/>
          </a:xfrm>
          <a:prstGeom prst="roundRect">
            <a:avLst/>
          </a:prstGeom>
          <a:solidFill>
            <a:schemeClr val="bg1"/>
          </a:solidFill>
          <a:ln>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800" b="1" dirty="0">
                <a:solidFill>
                  <a:prstClr val="black"/>
                </a:solidFill>
              </a:rPr>
              <a:t>PCA Working Group</a:t>
            </a:r>
          </a:p>
        </p:txBody>
      </p:sp>
      <p:cxnSp>
        <p:nvCxnSpPr>
          <p:cNvPr id="36" name="Straight Arrow Connector 35"/>
          <p:cNvCxnSpPr/>
          <p:nvPr/>
        </p:nvCxnSpPr>
        <p:spPr>
          <a:xfrm flipH="1" flipV="1">
            <a:off x="1600200" y="3276600"/>
            <a:ext cx="1965960" cy="764275"/>
          </a:xfrm>
          <a:prstGeom prst="straightConnector1">
            <a:avLst/>
          </a:prstGeom>
          <a:ln w="19050" cmpd="sng">
            <a:solidFill>
              <a:schemeClr val="accent2"/>
            </a:solidFill>
            <a:tailEnd type="triangle"/>
          </a:ln>
          <a:effectLst/>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H="1" flipV="1">
            <a:off x="1752600" y="2819400"/>
            <a:ext cx="1813560" cy="1221475"/>
          </a:xfrm>
          <a:prstGeom prst="straightConnector1">
            <a:avLst/>
          </a:prstGeom>
          <a:ln w="19050" cmpd="sng">
            <a:solidFill>
              <a:schemeClr val="accent2"/>
            </a:solidFill>
            <a:tailEnd type="triangle"/>
          </a:ln>
          <a:effectLst/>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H="1" flipV="1">
            <a:off x="2133600" y="2819400"/>
            <a:ext cx="1432560" cy="1221477"/>
          </a:xfrm>
          <a:prstGeom prst="straightConnector1">
            <a:avLst/>
          </a:prstGeom>
          <a:ln w="19050" cmpd="sng">
            <a:solidFill>
              <a:schemeClr val="accent2"/>
            </a:solidFill>
            <a:tailEnd type="triangle"/>
          </a:ln>
          <a:effectLst/>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flipV="1">
            <a:off x="3566160" y="3276600"/>
            <a:ext cx="701040" cy="764275"/>
          </a:xfrm>
          <a:prstGeom prst="straightConnector1">
            <a:avLst/>
          </a:prstGeom>
          <a:ln w="19050" cmpd="sng">
            <a:solidFill>
              <a:schemeClr val="accent2"/>
            </a:solidFill>
            <a:tailEnd type="triangle"/>
          </a:ln>
          <a:effectLst/>
        </p:spPr>
        <p:style>
          <a:lnRef idx="3">
            <a:schemeClr val="dk1"/>
          </a:lnRef>
          <a:fillRef idx="0">
            <a:schemeClr val="dk1"/>
          </a:fillRef>
          <a:effectRef idx="2">
            <a:schemeClr val="dk1"/>
          </a:effectRef>
          <a:fontRef idx="minor">
            <a:schemeClr val="tx1"/>
          </a:fontRef>
        </p:style>
      </p:cxnSp>
      <p:pic>
        <p:nvPicPr>
          <p:cNvPr id="40" name="Picture 2" descr="http://www.syque.com/quality_tools/toolbook/IDEF0/Image1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715" y="3840271"/>
            <a:ext cx="2935485" cy="11127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a:off x="4733281" y="4410037"/>
            <a:ext cx="18288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a:off x="4733281" y="4489194"/>
            <a:ext cx="182880" cy="0"/>
          </a:xfrm>
          <a:prstGeom prst="line">
            <a:avLst/>
          </a:prstGeom>
        </p:spPr>
        <p:style>
          <a:lnRef idx="3">
            <a:schemeClr val="accent1"/>
          </a:lnRef>
          <a:fillRef idx="0">
            <a:schemeClr val="accent1"/>
          </a:fillRef>
          <a:effectRef idx="2">
            <a:schemeClr val="accent1"/>
          </a:effectRef>
          <a:fontRef idx="minor">
            <a:schemeClr val="tx1"/>
          </a:fontRef>
        </p:style>
      </p:cxnSp>
      <p:sp>
        <p:nvSpPr>
          <p:cNvPr id="43" name="Rounded Rectangle 42"/>
          <p:cNvSpPr/>
          <p:nvPr/>
        </p:nvSpPr>
        <p:spPr>
          <a:xfrm>
            <a:off x="2286000" y="3352800"/>
            <a:ext cx="1752600" cy="218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700" dirty="0">
                <a:solidFill>
                  <a:prstClr val="black"/>
                </a:solidFill>
              </a:rPr>
              <a:t>Enables / Supports</a:t>
            </a:r>
          </a:p>
        </p:txBody>
      </p:sp>
      <p:sp>
        <p:nvSpPr>
          <p:cNvPr id="44" name="Rounded Rectangle 43"/>
          <p:cNvSpPr/>
          <p:nvPr/>
        </p:nvSpPr>
        <p:spPr>
          <a:xfrm>
            <a:off x="1600200" y="3962399"/>
            <a:ext cx="1203960" cy="83820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prstClr val="white"/>
                </a:solidFill>
              </a:rPr>
              <a:t>Aligns</a:t>
            </a:r>
          </a:p>
          <a:p>
            <a:pPr marL="225425" indent="-225425">
              <a:buFont typeface="+mj-lt"/>
              <a:buAutoNum type="arabicPeriod"/>
            </a:pPr>
            <a:r>
              <a:rPr lang="en-US" sz="800" dirty="0">
                <a:solidFill>
                  <a:prstClr val="white"/>
                </a:solidFill>
              </a:rPr>
              <a:t>Charter</a:t>
            </a:r>
          </a:p>
          <a:p>
            <a:pPr marL="225425" indent="-225425">
              <a:buFont typeface="+mj-lt"/>
              <a:buAutoNum type="arabicPeriod"/>
            </a:pPr>
            <a:r>
              <a:rPr lang="en-US" sz="800" dirty="0">
                <a:solidFill>
                  <a:prstClr val="white"/>
                </a:solidFill>
              </a:rPr>
              <a:t>Goals</a:t>
            </a:r>
          </a:p>
          <a:p>
            <a:pPr marL="225425" indent="-225425">
              <a:buFont typeface="+mj-lt"/>
              <a:buAutoNum type="arabicPeriod"/>
            </a:pPr>
            <a:r>
              <a:rPr lang="en-US" sz="800" dirty="0">
                <a:solidFill>
                  <a:prstClr val="white"/>
                </a:solidFill>
              </a:rPr>
              <a:t>Objectives</a:t>
            </a:r>
          </a:p>
          <a:p>
            <a:pPr marL="225425" indent="-225425">
              <a:buFont typeface="+mj-lt"/>
              <a:buAutoNum type="arabicPeriod"/>
            </a:pPr>
            <a:r>
              <a:rPr lang="en-US" sz="800" dirty="0" smtClean="0">
                <a:solidFill>
                  <a:prstClr val="white"/>
                </a:solidFill>
              </a:rPr>
              <a:t>Outputs</a:t>
            </a:r>
            <a:endParaRPr lang="en-US" sz="800" dirty="0">
              <a:solidFill>
                <a:prstClr val="white"/>
              </a:solidFill>
            </a:endParaRPr>
          </a:p>
        </p:txBody>
      </p:sp>
      <p:graphicFrame>
        <p:nvGraphicFramePr>
          <p:cNvPr id="26" name="Diagram 25"/>
          <p:cNvGraphicFramePr/>
          <p:nvPr>
            <p:extLst/>
          </p:nvPr>
        </p:nvGraphicFramePr>
        <p:xfrm>
          <a:off x="1051629" y="1447800"/>
          <a:ext cx="10987971" cy="45269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139671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482412"/>
            <a:ext cx="8229600" cy="1031842"/>
          </a:xfrm>
        </p:spPr>
        <p:txBody>
          <a:bodyPr/>
          <a:lstStyle/>
          <a:p>
            <a:r>
              <a:rPr lang="en-US" sz="2000" dirty="0"/>
              <a:t>Overview of Laws (Consent to Release Information)</a:t>
            </a:r>
          </a:p>
        </p:txBody>
      </p:sp>
      <p:sp>
        <p:nvSpPr>
          <p:cNvPr id="11" name="Slide Number Placeholder 10"/>
          <p:cNvSpPr>
            <a:spLocks noGrp="1"/>
          </p:cNvSpPr>
          <p:nvPr>
            <p:ph type="sldNum" sz="quarter" idx="4294967295"/>
          </p:nvPr>
        </p:nvSpPr>
        <p:spPr>
          <a:xfrm>
            <a:off x="8458201" y="6629400"/>
            <a:ext cx="417513" cy="228600"/>
          </a:xfrm>
          <a:prstGeom prst="rect">
            <a:avLst/>
          </a:prstGeom>
        </p:spPr>
        <p:txBody>
          <a:bodyPr/>
          <a:lstStyle/>
          <a:p>
            <a:pPr>
              <a:defRPr/>
            </a:pPr>
            <a:fld id="{D24B2E2D-847C-44E9-B45B-31ED31F92001}" type="slidenum">
              <a:rPr lang="en-US" altLang="en-US" smtClean="0">
                <a:solidFill>
                  <a:srgbClr val="808080"/>
                </a:solidFill>
              </a:rPr>
              <a:pPr>
                <a:defRPr/>
              </a:pPr>
              <a:t>27</a:t>
            </a:fld>
            <a:endParaRPr lang="en-US" altLang="en-US" dirty="0">
              <a:solidFill>
                <a:srgbClr val="808080"/>
              </a:solidFill>
            </a:endParaRPr>
          </a:p>
        </p:txBody>
      </p:sp>
      <p:sp>
        <p:nvSpPr>
          <p:cNvPr id="7" name="Rectangle 6"/>
          <p:cNvSpPr/>
          <p:nvPr/>
        </p:nvSpPr>
        <p:spPr>
          <a:xfrm>
            <a:off x="6152695" y="1587744"/>
            <a:ext cx="2220783" cy="621766"/>
          </a:xfrm>
          <a:prstGeom prst="rect">
            <a:avLst/>
          </a:prstGeom>
          <a:solidFill>
            <a:schemeClr val="accent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a:solidFill>
                <a:srgbClr val="FFFFFF"/>
              </a:solidFill>
              <a:cs typeface="Calibri"/>
            </a:endParaRPr>
          </a:p>
        </p:txBody>
      </p:sp>
      <p:sp>
        <p:nvSpPr>
          <p:cNvPr id="8" name="Rectangle 7"/>
          <p:cNvSpPr/>
          <p:nvPr/>
        </p:nvSpPr>
        <p:spPr>
          <a:xfrm>
            <a:off x="762000" y="1597858"/>
            <a:ext cx="2220783" cy="621766"/>
          </a:xfrm>
          <a:prstGeom prst="rect">
            <a:avLst/>
          </a:prstGeom>
          <a:solidFill>
            <a:schemeClr val="accent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a:solidFill>
                <a:srgbClr val="FFFFFF"/>
              </a:solidFill>
              <a:cs typeface="Calibri"/>
            </a:endParaRPr>
          </a:p>
        </p:txBody>
      </p:sp>
      <p:sp>
        <p:nvSpPr>
          <p:cNvPr id="9" name="Rounded Rectangle 8"/>
          <p:cNvSpPr/>
          <p:nvPr/>
        </p:nvSpPr>
        <p:spPr>
          <a:xfrm>
            <a:off x="6011357" y="5144243"/>
            <a:ext cx="1928561" cy="595845"/>
          </a:xfrm>
          <a:prstGeom prst="roundRect">
            <a:avLst/>
          </a:prstGeom>
          <a:solidFill>
            <a:schemeClr val="accent1"/>
          </a:solidFill>
          <a:ln>
            <a:solidFill>
              <a:srgbClr val="7F7F7F"/>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200">
              <a:solidFill>
                <a:prstClr val="white"/>
              </a:solidFill>
              <a:cs typeface="Calibri"/>
            </a:endParaRPr>
          </a:p>
        </p:txBody>
      </p:sp>
      <p:sp>
        <p:nvSpPr>
          <p:cNvPr id="13" name="Rectangle 12"/>
          <p:cNvSpPr/>
          <p:nvPr/>
        </p:nvSpPr>
        <p:spPr>
          <a:xfrm>
            <a:off x="5334000" y="2837045"/>
            <a:ext cx="3124200" cy="1506355"/>
          </a:xfrm>
          <a:prstGeom prst="rect">
            <a:avLst/>
          </a:prstGeom>
          <a:solidFill>
            <a:schemeClr val="bg1">
              <a:lumMod val="95000"/>
            </a:schemeClr>
          </a:solidFill>
          <a:ln>
            <a:solidFill>
              <a:schemeClr val="tx1">
                <a:lumMod val="50000"/>
                <a:lumOff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200" b="1" dirty="0" smtClean="0">
              <a:solidFill>
                <a:prstClr val="black"/>
              </a:solidFill>
              <a:cs typeface="Calibri"/>
            </a:endParaRPr>
          </a:p>
          <a:p>
            <a:pPr algn="ctr"/>
            <a:r>
              <a:rPr lang="en-US" sz="1200" b="1" dirty="0" smtClean="0">
                <a:solidFill>
                  <a:prstClr val="black"/>
                </a:solidFill>
                <a:cs typeface="Calibri"/>
              </a:rPr>
              <a:t>without CONSENT</a:t>
            </a:r>
          </a:p>
          <a:p>
            <a:pPr algn="ctr"/>
            <a:endParaRPr lang="en-US" sz="1200" b="1" dirty="0">
              <a:solidFill>
                <a:prstClr val="black"/>
              </a:solidFill>
              <a:cs typeface="Calibri"/>
            </a:endParaRPr>
          </a:p>
          <a:p>
            <a:pPr algn="ctr"/>
            <a:endParaRPr lang="en-US" sz="1200" b="1" dirty="0" smtClean="0">
              <a:solidFill>
                <a:prstClr val="black"/>
              </a:solidFill>
              <a:cs typeface="Calibri"/>
            </a:endParaRPr>
          </a:p>
          <a:p>
            <a:pPr algn="ctr"/>
            <a:endParaRPr lang="en-US" sz="1200" b="1" dirty="0">
              <a:solidFill>
                <a:prstClr val="black"/>
              </a:solidFill>
              <a:cs typeface="Calibri"/>
            </a:endParaRPr>
          </a:p>
          <a:p>
            <a:pPr algn="ctr"/>
            <a:endParaRPr lang="en-US" sz="1200" b="1" dirty="0" smtClean="0">
              <a:solidFill>
                <a:prstClr val="black"/>
              </a:solidFill>
              <a:cs typeface="Calibri"/>
            </a:endParaRPr>
          </a:p>
          <a:p>
            <a:pPr algn="ctr"/>
            <a:endParaRPr lang="en-US" sz="1200" b="1" dirty="0">
              <a:solidFill>
                <a:prstClr val="black"/>
              </a:solidFill>
              <a:cs typeface="Calibri"/>
            </a:endParaRPr>
          </a:p>
          <a:p>
            <a:pPr algn="ctr"/>
            <a:endParaRPr lang="en-US" sz="1200" b="1" dirty="0" smtClean="0">
              <a:solidFill>
                <a:prstClr val="black"/>
              </a:solidFill>
              <a:cs typeface="Calibri"/>
            </a:endParaRPr>
          </a:p>
        </p:txBody>
      </p:sp>
      <p:sp>
        <p:nvSpPr>
          <p:cNvPr id="14" name="Rectangle 13"/>
          <p:cNvSpPr/>
          <p:nvPr/>
        </p:nvSpPr>
        <p:spPr>
          <a:xfrm>
            <a:off x="761579" y="2837045"/>
            <a:ext cx="2515021" cy="3106555"/>
          </a:xfrm>
          <a:prstGeom prst="rect">
            <a:avLst/>
          </a:prstGeom>
          <a:solidFill>
            <a:schemeClr val="bg1">
              <a:lumMod val="95000"/>
            </a:schemeClr>
          </a:solidFill>
          <a:ln>
            <a:solidFill>
              <a:schemeClr val="tx1">
                <a:lumMod val="50000"/>
                <a:lumOff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200" b="1" dirty="0" smtClean="0">
              <a:solidFill>
                <a:prstClr val="black"/>
              </a:solidFill>
              <a:cs typeface="Calibri"/>
            </a:endParaRPr>
          </a:p>
          <a:p>
            <a:pPr algn="ctr"/>
            <a:r>
              <a:rPr lang="en-US" sz="1200" b="1" dirty="0" smtClean="0">
                <a:solidFill>
                  <a:prstClr val="black"/>
                </a:solidFill>
                <a:cs typeface="Calibri"/>
              </a:rPr>
              <a:t>CONSENT</a:t>
            </a:r>
            <a:br>
              <a:rPr lang="en-US" sz="1200" b="1" dirty="0" smtClean="0">
                <a:solidFill>
                  <a:prstClr val="black"/>
                </a:solidFill>
                <a:cs typeface="Calibri"/>
              </a:rPr>
            </a:br>
            <a:r>
              <a:rPr lang="en-US" sz="1200" b="1" dirty="0" smtClean="0">
                <a:solidFill>
                  <a:prstClr val="black"/>
                </a:solidFill>
                <a:cs typeface="Calibri"/>
              </a:rPr>
              <a:t/>
            </a:r>
            <a:br>
              <a:rPr lang="en-US" sz="1200" b="1" dirty="0" smtClean="0">
                <a:solidFill>
                  <a:prstClr val="black"/>
                </a:solidFill>
                <a:cs typeface="Calibri"/>
              </a:rPr>
            </a:br>
            <a:endParaRPr lang="en-US" sz="1200" b="1" dirty="0" smtClean="0">
              <a:solidFill>
                <a:prstClr val="black"/>
              </a:solidFill>
              <a:cs typeface="Calibri"/>
            </a:endParaRPr>
          </a:p>
          <a:p>
            <a:pPr algn="ctr"/>
            <a:endParaRPr lang="en-US" sz="1200" b="1" dirty="0">
              <a:solidFill>
                <a:prstClr val="black"/>
              </a:solidFill>
              <a:cs typeface="Calibri"/>
            </a:endParaRPr>
          </a:p>
          <a:p>
            <a:pPr algn="ctr"/>
            <a:endParaRPr lang="en-US" sz="1200" b="1" dirty="0" smtClean="0">
              <a:solidFill>
                <a:prstClr val="black"/>
              </a:solidFill>
              <a:cs typeface="Calibri"/>
            </a:endParaRPr>
          </a:p>
          <a:p>
            <a:pPr algn="ctr"/>
            <a:endParaRPr lang="en-US" sz="1200" b="1" dirty="0">
              <a:solidFill>
                <a:prstClr val="black"/>
              </a:solidFill>
              <a:cs typeface="Calibri"/>
            </a:endParaRPr>
          </a:p>
          <a:p>
            <a:pPr algn="ctr"/>
            <a:endParaRPr lang="en-US" sz="1200" b="1" dirty="0" smtClean="0">
              <a:solidFill>
                <a:prstClr val="black"/>
              </a:solidFill>
              <a:cs typeface="Calibri"/>
            </a:endParaRPr>
          </a:p>
          <a:p>
            <a:pPr algn="ctr"/>
            <a:endParaRPr lang="en-US" sz="1200" b="1" dirty="0" smtClean="0">
              <a:solidFill>
                <a:prstClr val="black"/>
              </a:solidFill>
              <a:cs typeface="Calibri"/>
            </a:endParaRPr>
          </a:p>
          <a:p>
            <a:pPr algn="ctr"/>
            <a:endParaRPr lang="en-US" sz="1200" b="1" dirty="0">
              <a:solidFill>
                <a:prstClr val="black"/>
              </a:solidFill>
              <a:cs typeface="Calibri"/>
            </a:endParaRPr>
          </a:p>
          <a:p>
            <a:pPr algn="ctr"/>
            <a:endParaRPr lang="en-US" sz="1200" b="1" dirty="0" smtClean="0">
              <a:solidFill>
                <a:prstClr val="black"/>
              </a:solidFill>
              <a:cs typeface="Calibri"/>
            </a:endParaRPr>
          </a:p>
          <a:p>
            <a:pPr algn="ctr"/>
            <a:endParaRPr lang="en-US" sz="1200" b="1" dirty="0">
              <a:solidFill>
                <a:prstClr val="black"/>
              </a:solidFill>
              <a:cs typeface="Calibri"/>
            </a:endParaRPr>
          </a:p>
          <a:p>
            <a:pPr algn="ctr"/>
            <a:endParaRPr lang="en-US" sz="1200" b="1" dirty="0" smtClean="0">
              <a:solidFill>
                <a:prstClr val="black"/>
              </a:solidFill>
              <a:cs typeface="Calibri"/>
            </a:endParaRPr>
          </a:p>
          <a:p>
            <a:pPr algn="ctr"/>
            <a:r>
              <a:rPr lang="en-US" sz="1200" dirty="0" smtClean="0">
                <a:solidFill>
                  <a:prstClr val="black"/>
                </a:solidFill>
                <a:cs typeface="Calibri"/>
              </a:rPr>
              <a:t>Hinders </a:t>
            </a:r>
            <a:r>
              <a:rPr lang="en-US" sz="1200" dirty="0">
                <a:solidFill>
                  <a:prstClr val="black"/>
                </a:solidFill>
                <a:cs typeface="Calibri"/>
              </a:rPr>
              <a:t>VHA’s participation in health information technology (IT) interoperability initiatives</a:t>
            </a:r>
          </a:p>
        </p:txBody>
      </p:sp>
      <p:sp>
        <p:nvSpPr>
          <p:cNvPr id="15" name="Rounded Rectangle 14"/>
          <p:cNvSpPr/>
          <p:nvPr/>
        </p:nvSpPr>
        <p:spPr>
          <a:xfrm>
            <a:off x="3505539" y="1524000"/>
            <a:ext cx="1937816" cy="522205"/>
          </a:xfrm>
          <a:prstGeom prst="roundRect">
            <a:avLst/>
          </a:prstGeom>
          <a:solidFill>
            <a:schemeClr val="bg1">
              <a:lumMod val="9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prstClr val="black"/>
                </a:solidFill>
                <a:cs typeface="Calibri"/>
              </a:rPr>
              <a:t>Release Patient Information</a:t>
            </a:r>
          </a:p>
        </p:txBody>
      </p:sp>
      <p:sp>
        <p:nvSpPr>
          <p:cNvPr id="16" name="Rounded Rectangle 15"/>
          <p:cNvSpPr/>
          <p:nvPr/>
        </p:nvSpPr>
        <p:spPr>
          <a:xfrm>
            <a:off x="907270" y="3403055"/>
            <a:ext cx="2209800" cy="654595"/>
          </a:xfrm>
          <a:prstGeom prst="roundRect">
            <a:avLst/>
          </a:prstGeom>
          <a:solidFill>
            <a:schemeClr val="bg1"/>
          </a:solidFill>
          <a:ln>
            <a:solidFill>
              <a:srgbClr val="7F7F7F"/>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prstClr val="black"/>
                </a:solidFill>
                <a:cs typeface="Calibri"/>
              </a:rPr>
              <a:t>Non- VHA provider needs medical info related to VHA patients condition </a:t>
            </a:r>
            <a:endParaRPr lang="en-US" sz="1200" dirty="0">
              <a:solidFill>
                <a:prstClr val="black"/>
              </a:solidFill>
              <a:cs typeface="Calibri"/>
            </a:endParaRPr>
          </a:p>
        </p:txBody>
      </p:sp>
      <p:cxnSp>
        <p:nvCxnSpPr>
          <p:cNvPr id="17" name="Straight Arrow Connector 16"/>
          <p:cNvCxnSpPr/>
          <p:nvPr/>
        </p:nvCxnSpPr>
        <p:spPr>
          <a:xfrm flipH="1">
            <a:off x="3162217" y="2145766"/>
            <a:ext cx="1132270" cy="845824"/>
          </a:xfrm>
          <a:prstGeom prst="straightConnector1">
            <a:avLst/>
          </a:prstGeom>
          <a:ln w="127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9395598">
            <a:off x="3232311" y="2254357"/>
            <a:ext cx="959217" cy="276999"/>
          </a:xfrm>
          <a:prstGeom prst="rect">
            <a:avLst/>
          </a:prstGeom>
          <a:noFill/>
        </p:spPr>
        <p:txBody>
          <a:bodyPr wrap="none" rtlCol="0">
            <a:spAutoFit/>
          </a:bodyPr>
          <a:lstStyle/>
          <a:p>
            <a:r>
              <a:rPr lang="en-US" sz="1200" dirty="0" smtClean="0">
                <a:solidFill>
                  <a:prstClr val="black"/>
                </a:solidFill>
                <a:cs typeface="Calibri"/>
              </a:rPr>
              <a:t>VHA Sharing </a:t>
            </a:r>
            <a:endParaRPr lang="en-US" sz="1200" dirty="0">
              <a:solidFill>
                <a:prstClr val="black"/>
              </a:solidFill>
              <a:cs typeface="Calibri"/>
            </a:endParaRPr>
          </a:p>
        </p:txBody>
      </p:sp>
      <p:cxnSp>
        <p:nvCxnSpPr>
          <p:cNvPr id="19" name="Straight Arrow Connector 18"/>
          <p:cNvCxnSpPr>
            <a:stCxn id="16" idx="2"/>
          </p:cNvCxnSpPr>
          <p:nvPr/>
        </p:nvCxnSpPr>
        <p:spPr>
          <a:xfrm>
            <a:off x="2012170" y="4057650"/>
            <a:ext cx="0" cy="413540"/>
          </a:xfrm>
          <a:prstGeom prst="straightConnector1">
            <a:avLst/>
          </a:prstGeom>
          <a:ln w="9525" cmpd="sng">
            <a:tailEnd type="triangle"/>
          </a:ln>
        </p:spPr>
        <p:style>
          <a:lnRef idx="3">
            <a:schemeClr val="dk1"/>
          </a:lnRef>
          <a:fillRef idx="0">
            <a:schemeClr val="dk1"/>
          </a:fillRef>
          <a:effectRef idx="2">
            <a:schemeClr val="dk1"/>
          </a:effectRef>
          <a:fontRef idx="minor">
            <a:schemeClr val="tx1"/>
          </a:fontRef>
        </p:style>
      </p:cxnSp>
      <p:sp>
        <p:nvSpPr>
          <p:cNvPr id="20" name="Rounded Rectangle 19"/>
          <p:cNvSpPr/>
          <p:nvPr/>
        </p:nvSpPr>
        <p:spPr>
          <a:xfrm>
            <a:off x="1010720" y="4549070"/>
            <a:ext cx="1928966" cy="632530"/>
          </a:xfrm>
          <a:prstGeom prst="roundRect">
            <a:avLst/>
          </a:prstGeom>
          <a:solidFill>
            <a:schemeClr val="bg1"/>
          </a:solidFill>
          <a:ln>
            <a:solidFill>
              <a:srgbClr val="7F7F7F"/>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prstClr val="black"/>
                </a:solidFill>
                <a:cs typeface="Calibri"/>
              </a:rPr>
              <a:t>Provider must supply consent before information is shared</a:t>
            </a:r>
            <a:endParaRPr lang="en-US" sz="1200" dirty="0">
              <a:solidFill>
                <a:prstClr val="black"/>
              </a:solidFill>
              <a:cs typeface="Calibri"/>
            </a:endParaRPr>
          </a:p>
        </p:txBody>
      </p:sp>
      <p:sp>
        <p:nvSpPr>
          <p:cNvPr id="21" name="TextBox 20"/>
          <p:cNvSpPr txBox="1"/>
          <p:nvPr/>
        </p:nvSpPr>
        <p:spPr>
          <a:xfrm rot="1871770">
            <a:off x="5009405" y="2318011"/>
            <a:ext cx="1067793" cy="276999"/>
          </a:xfrm>
          <a:prstGeom prst="rect">
            <a:avLst/>
          </a:prstGeom>
          <a:noFill/>
        </p:spPr>
        <p:txBody>
          <a:bodyPr wrap="none" rtlCol="0">
            <a:spAutoFit/>
          </a:bodyPr>
          <a:lstStyle/>
          <a:p>
            <a:r>
              <a:rPr lang="en-US" sz="1200" dirty="0" smtClean="0">
                <a:solidFill>
                  <a:prstClr val="black"/>
                </a:solidFill>
                <a:cs typeface="Calibri"/>
              </a:rPr>
              <a:t>HIPAA </a:t>
            </a:r>
            <a:r>
              <a:rPr lang="en-US" sz="1200" dirty="0" smtClean="0">
                <a:solidFill>
                  <a:prstClr val="black"/>
                </a:solidFill>
                <a:cs typeface="Calibri"/>
              </a:rPr>
              <a:t>Sharing</a:t>
            </a:r>
          </a:p>
        </p:txBody>
      </p:sp>
      <p:sp>
        <p:nvSpPr>
          <p:cNvPr id="22" name="Rounded Rectangle 21"/>
          <p:cNvSpPr/>
          <p:nvPr/>
        </p:nvSpPr>
        <p:spPr>
          <a:xfrm>
            <a:off x="5476572" y="3347830"/>
            <a:ext cx="2829228" cy="843170"/>
          </a:xfrm>
          <a:prstGeom prst="roundRect">
            <a:avLst/>
          </a:prstGeom>
          <a:solidFill>
            <a:schemeClr val="accent5"/>
          </a:solidFill>
          <a:ln>
            <a:solidFill>
              <a:srgbClr val="7F7F7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rgbClr val="FFFFFF"/>
                </a:solidFill>
                <a:cs typeface="Calibri"/>
              </a:rPr>
              <a:t>Both public and private providers can share any information for treatment purposes with out authorization</a:t>
            </a:r>
            <a:endParaRPr lang="en-US" sz="1200" dirty="0">
              <a:solidFill>
                <a:srgbClr val="FFFFFF"/>
              </a:solidFill>
              <a:cs typeface="Calibri"/>
            </a:endParaRPr>
          </a:p>
        </p:txBody>
      </p:sp>
      <p:cxnSp>
        <p:nvCxnSpPr>
          <p:cNvPr id="23" name="Straight Arrow Connector 22"/>
          <p:cNvCxnSpPr/>
          <p:nvPr/>
        </p:nvCxnSpPr>
        <p:spPr>
          <a:xfrm>
            <a:off x="4701516" y="2145766"/>
            <a:ext cx="1406907" cy="845824"/>
          </a:xfrm>
          <a:prstGeom prst="straightConnector1">
            <a:avLst/>
          </a:prstGeom>
          <a:ln w="127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9" idx="1"/>
          </p:cNvCxnSpPr>
          <p:nvPr/>
        </p:nvCxnSpPr>
        <p:spPr>
          <a:xfrm>
            <a:off x="3008442" y="4906938"/>
            <a:ext cx="3002915" cy="535228"/>
          </a:xfrm>
          <a:prstGeom prst="straightConnector1">
            <a:avLst/>
          </a:prstGeom>
          <a:ln w="12700" cmpd="sng">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89579" y="5175464"/>
            <a:ext cx="1172116" cy="276999"/>
          </a:xfrm>
          <a:prstGeom prst="rect">
            <a:avLst/>
          </a:prstGeom>
          <a:noFill/>
        </p:spPr>
        <p:txBody>
          <a:bodyPr wrap="none" rtlCol="0">
            <a:spAutoFit/>
          </a:bodyPr>
          <a:lstStyle/>
          <a:p>
            <a:pPr algn="ctr"/>
            <a:r>
              <a:rPr lang="en-US" sz="1200" dirty="0" smtClean="0">
                <a:solidFill>
                  <a:prstClr val="white"/>
                </a:solidFill>
                <a:cs typeface="Calibri"/>
              </a:rPr>
              <a:t>Interoperability</a:t>
            </a:r>
            <a:endParaRPr lang="en-US" sz="1200" dirty="0">
              <a:solidFill>
                <a:prstClr val="white"/>
              </a:solidFill>
              <a:cs typeface="Calibri"/>
            </a:endParaRPr>
          </a:p>
        </p:txBody>
      </p:sp>
      <p:cxnSp>
        <p:nvCxnSpPr>
          <p:cNvPr id="26" name="Straight Arrow Connector 25"/>
          <p:cNvCxnSpPr/>
          <p:nvPr/>
        </p:nvCxnSpPr>
        <p:spPr>
          <a:xfrm>
            <a:off x="6953521" y="4267200"/>
            <a:ext cx="0" cy="864226"/>
          </a:xfrm>
          <a:prstGeom prst="straightConnector1">
            <a:avLst/>
          </a:prstGeom>
          <a:ln w="12700" cmpd="sng">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43600" y="5375425"/>
            <a:ext cx="2064075" cy="276999"/>
          </a:xfrm>
          <a:prstGeom prst="rect">
            <a:avLst/>
          </a:prstGeom>
          <a:noFill/>
        </p:spPr>
        <p:txBody>
          <a:bodyPr wrap="square" rtlCol="0">
            <a:spAutoFit/>
          </a:bodyPr>
          <a:lstStyle/>
          <a:p>
            <a:pPr algn="ctr"/>
            <a:r>
              <a:rPr lang="en-US" sz="1200" dirty="0">
                <a:solidFill>
                  <a:prstClr val="white"/>
                </a:solidFill>
                <a:cs typeface="Calibri"/>
              </a:rPr>
              <a:t>Executive Order 13335</a:t>
            </a:r>
          </a:p>
        </p:txBody>
      </p:sp>
      <p:sp>
        <p:nvSpPr>
          <p:cNvPr id="28" name="Rectangle 27"/>
          <p:cNvSpPr/>
          <p:nvPr/>
        </p:nvSpPr>
        <p:spPr>
          <a:xfrm>
            <a:off x="895350" y="1585191"/>
            <a:ext cx="1921842" cy="646331"/>
          </a:xfrm>
          <a:prstGeom prst="rect">
            <a:avLst/>
          </a:prstGeom>
        </p:spPr>
        <p:txBody>
          <a:bodyPr wrap="square">
            <a:spAutoFit/>
          </a:bodyPr>
          <a:lstStyle/>
          <a:p>
            <a:pPr algn="ctr"/>
            <a:r>
              <a:rPr lang="en-US" sz="1200" i="1" dirty="0">
                <a:solidFill>
                  <a:srgbClr val="FFFFFF"/>
                </a:solidFill>
                <a:cs typeface="Calibri"/>
              </a:rPr>
              <a:t>38 U.S.C. 7332(b)(2) implemented in 38 CFR 38 CFR § 1.475 </a:t>
            </a:r>
            <a:endParaRPr lang="en-US" sz="1200" dirty="0">
              <a:solidFill>
                <a:srgbClr val="FFFFFF"/>
              </a:solidFill>
              <a:cs typeface="Calibri"/>
            </a:endParaRPr>
          </a:p>
        </p:txBody>
      </p:sp>
      <p:sp>
        <p:nvSpPr>
          <p:cNvPr id="29" name="Rectangle 28"/>
          <p:cNvSpPr/>
          <p:nvPr/>
        </p:nvSpPr>
        <p:spPr>
          <a:xfrm>
            <a:off x="6519244" y="1750683"/>
            <a:ext cx="1456448" cy="276999"/>
          </a:xfrm>
          <a:prstGeom prst="rect">
            <a:avLst/>
          </a:prstGeom>
        </p:spPr>
        <p:txBody>
          <a:bodyPr wrap="none">
            <a:spAutoFit/>
          </a:bodyPr>
          <a:lstStyle/>
          <a:p>
            <a:r>
              <a:rPr lang="en-US" sz="1200" i="1" dirty="0">
                <a:solidFill>
                  <a:srgbClr val="FFFFFF"/>
                </a:solidFill>
                <a:cs typeface="Calibri"/>
              </a:rPr>
              <a:t>45 CFR § 164.506(c) </a:t>
            </a:r>
            <a:endParaRPr lang="en-US" sz="1200" dirty="0">
              <a:solidFill>
                <a:srgbClr val="FFFFFF"/>
              </a:solidFill>
              <a:cs typeface="Calibri"/>
            </a:endParaRPr>
          </a:p>
        </p:txBody>
      </p:sp>
      <p:cxnSp>
        <p:nvCxnSpPr>
          <p:cNvPr id="30" name="Straight Arrow Connector 29"/>
          <p:cNvCxnSpPr/>
          <p:nvPr/>
        </p:nvCxnSpPr>
        <p:spPr>
          <a:xfrm flipV="1">
            <a:off x="3008442" y="3769416"/>
            <a:ext cx="2433543" cy="1001903"/>
          </a:xfrm>
          <a:prstGeom prst="straightConnector1">
            <a:avLst/>
          </a:prstGeom>
          <a:ln w="12700" cmpd="sng">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20138994">
            <a:off x="4101400" y="4171015"/>
            <a:ext cx="662110" cy="276999"/>
          </a:xfrm>
          <a:prstGeom prst="rect">
            <a:avLst/>
          </a:prstGeom>
          <a:noFill/>
        </p:spPr>
        <p:txBody>
          <a:bodyPr wrap="none" rtlCol="0">
            <a:spAutoFit/>
          </a:bodyPr>
          <a:lstStyle/>
          <a:p>
            <a:r>
              <a:rPr lang="en-US" sz="1200" dirty="0" smtClean="0">
                <a:solidFill>
                  <a:srgbClr val="FF0000"/>
                </a:solidFill>
                <a:cs typeface="Calibri"/>
              </a:rPr>
              <a:t>Conflict</a:t>
            </a:r>
            <a:endParaRPr lang="en-US" sz="1200" dirty="0">
              <a:solidFill>
                <a:srgbClr val="FF0000"/>
              </a:solidFill>
              <a:cs typeface="Calibri"/>
            </a:endParaRPr>
          </a:p>
        </p:txBody>
      </p:sp>
      <p:sp>
        <p:nvSpPr>
          <p:cNvPr id="32" name="TextBox 31"/>
          <p:cNvSpPr txBox="1"/>
          <p:nvPr/>
        </p:nvSpPr>
        <p:spPr>
          <a:xfrm rot="20206905">
            <a:off x="3439054" y="3813237"/>
            <a:ext cx="2013517" cy="276999"/>
          </a:xfrm>
          <a:prstGeom prst="rect">
            <a:avLst/>
          </a:prstGeom>
          <a:noFill/>
        </p:spPr>
        <p:txBody>
          <a:bodyPr wrap="none" rtlCol="0">
            <a:spAutoFit/>
          </a:bodyPr>
          <a:lstStyle/>
          <a:p>
            <a:r>
              <a:rPr lang="en-US" sz="1200" dirty="0" smtClean="0">
                <a:solidFill>
                  <a:prstClr val="black"/>
                </a:solidFill>
                <a:cs typeface="Calibri"/>
              </a:rPr>
              <a:t>Consent / Valid authorization</a:t>
            </a:r>
            <a:endParaRPr lang="en-US" sz="1200" dirty="0">
              <a:solidFill>
                <a:prstClr val="black"/>
              </a:solidFill>
              <a:cs typeface="Calibri"/>
            </a:endParaRPr>
          </a:p>
        </p:txBody>
      </p:sp>
      <p:sp>
        <p:nvSpPr>
          <p:cNvPr id="33" name="TextBox 32"/>
          <p:cNvSpPr txBox="1"/>
          <p:nvPr/>
        </p:nvSpPr>
        <p:spPr>
          <a:xfrm rot="573449">
            <a:off x="4670813" y="4913385"/>
            <a:ext cx="671979" cy="276999"/>
          </a:xfrm>
          <a:prstGeom prst="rect">
            <a:avLst/>
          </a:prstGeom>
          <a:noFill/>
        </p:spPr>
        <p:txBody>
          <a:bodyPr wrap="none" rtlCol="0">
            <a:spAutoFit/>
          </a:bodyPr>
          <a:lstStyle/>
          <a:p>
            <a:r>
              <a:rPr lang="en-US" sz="1200" dirty="0" smtClean="0">
                <a:solidFill>
                  <a:prstClr val="black"/>
                </a:solidFill>
                <a:cs typeface="Calibri"/>
              </a:rPr>
              <a:t>Hinders</a:t>
            </a:r>
            <a:endParaRPr lang="en-US" sz="1200" dirty="0">
              <a:solidFill>
                <a:prstClr val="black"/>
              </a:solidFill>
              <a:cs typeface="Calibri"/>
            </a:endParaRPr>
          </a:p>
        </p:txBody>
      </p:sp>
      <p:sp>
        <p:nvSpPr>
          <p:cNvPr id="34" name="TextBox 33"/>
          <p:cNvSpPr txBox="1"/>
          <p:nvPr/>
        </p:nvSpPr>
        <p:spPr>
          <a:xfrm rot="5400000">
            <a:off x="6373505" y="4628025"/>
            <a:ext cx="779354" cy="276999"/>
          </a:xfrm>
          <a:prstGeom prst="rect">
            <a:avLst/>
          </a:prstGeom>
          <a:noFill/>
        </p:spPr>
        <p:txBody>
          <a:bodyPr wrap="square" rtlCol="0">
            <a:spAutoFit/>
          </a:bodyPr>
          <a:lstStyle/>
          <a:p>
            <a:r>
              <a:rPr lang="en-US" sz="1200" dirty="0" smtClean="0">
                <a:solidFill>
                  <a:prstClr val="black"/>
                </a:solidFill>
                <a:cs typeface="Calibri"/>
              </a:rPr>
              <a:t>Enables</a:t>
            </a:r>
            <a:endParaRPr lang="en-US" sz="1200" dirty="0">
              <a:solidFill>
                <a:prstClr val="black"/>
              </a:solidFill>
              <a:cs typeface="Calibri"/>
            </a:endParaRPr>
          </a:p>
        </p:txBody>
      </p:sp>
    </p:spTree>
    <p:extLst>
      <p:ext uri="{BB962C8B-B14F-4D97-AF65-F5344CB8AC3E}">
        <p14:creationId xmlns:p14="http://schemas.microsoft.com/office/powerpoint/2010/main" val="14769396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80000"/>
              </a:lnSpc>
            </a:pPr>
            <a:r>
              <a:rPr lang="en-US" dirty="0"/>
              <a:t>More about Federal </a:t>
            </a:r>
            <a:br>
              <a:rPr lang="en-US" dirty="0"/>
            </a:br>
            <a:r>
              <a:rPr lang="en-US" dirty="0"/>
              <a:t>Health IT Initiatives</a:t>
            </a:r>
          </a:p>
        </p:txBody>
      </p:sp>
      <p:sp>
        <p:nvSpPr>
          <p:cNvPr id="3" name="Content Placeholder 2"/>
          <p:cNvSpPr>
            <a:spLocks noGrp="1"/>
          </p:cNvSpPr>
          <p:nvPr>
            <p:ph idx="1"/>
          </p:nvPr>
        </p:nvSpPr>
        <p:spPr>
          <a:xfrm>
            <a:off x="810712" y="2132468"/>
            <a:ext cx="7522577" cy="3799325"/>
          </a:xfrm>
        </p:spPr>
        <p:txBody>
          <a:bodyPr/>
          <a:lstStyle/>
          <a:p>
            <a:pPr marL="0" indent="0">
              <a:spcBef>
                <a:spcPts val="2100"/>
              </a:spcBef>
              <a:buNone/>
            </a:pPr>
            <a:r>
              <a:rPr lang="en-US" sz="1800" b="1" dirty="0" smtClean="0">
                <a:solidFill>
                  <a:srgbClr val="591C75"/>
                </a:solidFill>
              </a:rPr>
              <a:t>ONC website:</a:t>
            </a:r>
            <a:r>
              <a:rPr lang="en-US" sz="1800" b="1" dirty="0" smtClean="0"/>
              <a:t/>
            </a:r>
            <a:br>
              <a:rPr lang="en-US" sz="1800" b="1" dirty="0" smtClean="0"/>
            </a:br>
            <a:r>
              <a:rPr lang="en-US" sz="1800" dirty="0" smtClean="0">
                <a:hlinkClick r:id="rId2"/>
              </a:rPr>
              <a:t>www.healthit.gov</a:t>
            </a:r>
            <a:endParaRPr lang="en-US" sz="1800" dirty="0" smtClean="0"/>
          </a:p>
          <a:p>
            <a:pPr marL="0" indent="0">
              <a:spcBef>
                <a:spcPts val="2100"/>
              </a:spcBef>
              <a:buNone/>
            </a:pPr>
            <a:r>
              <a:rPr lang="en-US" sz="1800" b="1" dirty="0" smtClean="0">
                <a:solidFill>
                  <a:srgbClr val="591C75"/>
                </a:solidFill>
              </a:rPr>
              <a:t>Direct </a:t>
            </a:r>
            <a:r>
              <a:rPr lang="en-US" sz="1800" b="1" dirty="0">
                <a:solidFill>
                  <a:srgbClr val="591C75"/>
                </a:solidFill>
              </a:rPr>
              <a:t>Project </a:t>
            </a:r>
            <a:r>
              <a:rPr lang="en-US" sz="1800" b="1" dirty="0" smtClean="0">
                <a:solidFill>
                  <a:srgbClr val="591C75"/>
                </a:solidFill>
              </a:rPr>
              <a:t>website:</a:t>
            </a:r>
            <a:r>
              <a:rPr lang="en-US" sz="1800" b="1" dirty="0" smtClean="0"/>
              <a:t/>
            </a:r>
            <a:br>
              <a:rPr lang="en-US" sz="1800" b="1" dirty="0" smtClean="0"/>
            </a:br>
            <a:r>
              <a:rPr lang="en-US" sz="1800" dirty="0" smtClean="0">
                <a:hlinkClick r:id="rId3"/>
              </a:rPr>
              <a:t>www.directproject.org</a:t>
            </a:r>
            <a:endParaRPr lang="en-US" sz="1800" dirty="0" smtClean="0"/>
          </a:p>
          <a:p>
            <a:pPr marL="0" indent="0">
              <a:spcBef>
                <a:spcPts val="2100"/>
              </a:spcBef>
              <a:buNone/>
            </a:pPr>
            <a:r>
              <a:rPr lang="en-US" sz="1800" b="1" dirty="0" smtClean="0">
                <a:solidFill>
                  <a:srgbClr val="591C75"/>
                </a:solidFill>
              </a:rPr>
              <a:t>S</a:t>
            </a:r>
            <a:r>
              <a:rPr lang="en-US" sz="1800" b="1" dirty="0">
                <a:solidFill>
                  <a:srgbClr val="591C75"/>
                </a:solidFill>
              </a:rPr>
              <a:t>&amp;I Framework </a:t>
            </a:r>
            <a:r>
              <a:rPr lang="en-US" sz="1800" b="1" dirty="0" smtClean="0">
                <a:solidFill>
                  <a:srgbClr val="591C75"/>
                </a:solidFill>
              </a:rPr>
              <a:t>wiki:</a:t>
            </a:r>
            <a:br>
              <a:rPr lang="en-US" sz="1800" b="1" dirty="0" smtClean="0">
                <a:solidFill>
                  <a:srgbClr val="591C75"/>
                </a:solidFill>
              </a:rPr>
            </a:br>
            <a:r>
              <a:rPr lang="en-US" sz="1800" dirty="0" smtClean="0">
                <a:hlinkClick r:id="rId4"/>
              </a:rPr>
              <a:t>http</a:t>
            </a:r>
            <a:r>
              <a:rPr lang="en-US" sz="1800" dirty="0">
                <a:hlinkClick r:id="rId4"/>
              </a:rPr>
              <a:t>://</a:t>
            </a:r>
            <a:r>
              <a:rPr lang="en-US" sz="1800" dirty="0" smtClean="0">
                <a:hlinkClick r:id="rId4"/>
              </a:rPr>
              <a:t>wiki.siframework.org</a:t>
            </a:r>
            <a:endParaRPr lang="en-US" sz="1800" dirty="0" smtClean="0"/>
          </a:p>
          <a:p>
            <a:pPr marL="0" indent="0">
              <a:spcBef>
                <a:spcPts val="2100"/>
              </a:spcBef>
              <a:buNone/>
            </a:pPr>
            <a:r>
              <a:rPr lang="en-US" sz="1800" b="1" dirty="0" smtClean="0">
                <a:solidFill>
                  <a:srgbClr val="591C75"/>
                </a:solidFill>
              </a:rPr>
              <a:t>CONNECT website:</a:t>
            </a:r>
            <a:r>
              <a:rPr lang="en-US" sz="1800" b="1" dirty="0" smtClean="0"/>
              <a:t/>
            </a:r>
            <a:br>
              <a:rPr lang="en-US" sz="1800" b="1" dirty="0" smtClean="0"/>
            </a:br>
            <a:r>
              <a:rPr lang="en-US" sz="1800" dirty="0" smtClean="0">
                <a:hlinkClick r:id="rId5" action="ppaction://hlinkfile"/>
              </a:rPr>
              <a:t>wiki.connectopensource.org</a:t>
            </a:r>
            <a:endParaRPr lang="en-US" sz="1800" dirty="0" smtClean="0"/>
          </a:p>
          <a:p>
            <a:pPr marL="0" indent="0">
              <a:spcBef>
                <a:spcPts val="2100"/>
              </a:spcBef>
              <a:buNone/>
            </a:pPr>
            <a:r>
              <a:rPr lang="en-US" sz="1800" b="1" dirty="0" smtClean="0">
                <a:solidFill>
                  <a:srgbClr val="591C75"/>
                </a:solidFill>
              </a:rPr>
              <a:t>Federal </a:t>
            </a:r>
            <a:r>
              <a:rPr lang="en-US" sz="1800" b="1" dirty="0">
                <a:solidFill>
                  <a:srgbClr val="591C75"/>
                </a:solidFill>
              </a:rPr>
              <a:t>Health Information </a:t>
            </a:r>
            <a:r>
              <a:rPr lang="en-US" sz="1800" b="1" dirty="0" smtClean="0">
                <a:solidFill>
                  <a:srgbClr val="591C75"/>
                </a:solidFill>
              </a:rPr>
              <a:t>Model</a:t>
            </a:r>
            <a:br>
              <a:rPr lang="en-US" sz="1800" b="1" dirty="0" smtClean="0">
                <a:solidFill>
                  <a:srgbClr val="591C75"/>
                </a:solidFill>
              </a:rPr>
            </a:br>
            <a:r>
              <a:rPr lang="en-US" sz="1800" dirty="0" smtClean="0">
                <a:hlinkClick r:id="rId6"/>
              </a:rPr>
              <a:t>http</a:t>
            </a:r>
            <a:r>
              <a:rPr lang="en-US" sz="1800" dirty="0">
                <a:hlinkClick r:id="rId6"/>
              </a:rPr>
              <a:t>://www.fhims.org</a:t>
            </a:r>
            <a:r>
              <a:rPr lang="en-US" sz="1800" dirty="0" smtClean="0">
                <a:hlinkClick r:id="rId6"/>
              </a:rPr>
              <a:t>/</a:t>
            </a:r>
            <a:endParaRPr lang="en-US" sz="1800" dirty="0" smtClean="0"/>
          </a:p>
        </p:txBody>
      </p:sp>
      <p:pic>
        <p:nvPicPr>
          <p:cNvPr id="4" name="Picture 7" descr="Direct Project Logo"/>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5569309" y="2988194"/>
            <a:ext cx="2713636" cy="6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utting the I in Health IT Logo"/>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71583" y="2051933"/>
            <a:ext cx="34067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S&amp;I Framework Logo"/>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10130" y="3786982"/>
            <a:ext cx="2669185" cy="64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ONNECT Logo"/>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794203" y="4607024"/>
            <a:ext cx="21336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ederal Health Information Modeling (FHIM) Logo"/>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751801" y="5402805"/>
            <a:ext cx="24463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p:cNvCxnSpPr/>
          <p:nvPr/>
        </p:nvCxnSpPr>
        <p:spPr>
          <a:xfrm>
            <a:off x="618690" y="2880608"/>
            <a:ext cx="8068110"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18690" y="3701240"/>
            <a:ext cx="8068110"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18690" y="4495800"/>
            <a:ext cx="8068110"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18690" y="5334000"/>
            <a:ext cx="8068110"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12553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503408"/>
            <a:ext cx="9144000" cy="136753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Stay Connected, </a:t>
            </a:r>
            <a:r>
              <a:rPr lang="en-US" dirty="0" smtClean="0"/>
              <a:t/>
            </a:r>
            <a:br>
              <a:rPr lang="en-US" dirty="0" smtClean="0"/>
            </a:br>
            <a:r>
              <a:rPr lang="en-US" dirty="0" smtClean="0"/>
              <a:t>Communicate </a:t>
            </a:r>
            <a:r>
              <a:rPr lang="en-US" dirty="0"/>
              <a:t>and Collaborate </a:t>
            </a:r>
          </a:p>
        </p:txBody>
      </p:sp>
      <p:sp>
        <p:nvSpPr>
          <p:cNvPr id="3" name="Content Placeholder 2"/>
          <p:cNvSpPr>
            <a:spLocks noGrp="1"/>
          </p:cNvSpPr>
          <p:nvPr>
            <p:ph idx="1"/>
          </p:nvPr>
        </p:nvSpPr>
        <p:spPr>
          <a:xfrm>
            <a:off x="309345" y="2743386"/>
            <a:ext cx="8563977" cy="3656798"/>
          </a:xfrm>
        </p:spPr>
        <p:txBody>
          <a:bodyPr/>
          <a:lstStyle/>
          <a:p>
            <a:pPr marL="0" indent="0" algn="ctr">
              <a:spcBef>
                <a:spcPts val="1800"/>
              </a:spcBef>
              <a:buNone/>
            </a:pPr>
            <a:r>
              <a:rPr lang="en-US" sz="1800" b="1" dirty="0">
                <a:solidFill>
                  <a:srgbClr val="591C75"/>
                </a:solidFill>
              </a:rPr>
              <a:t>Find out more about FHA on the ONC website: </a:t>
            </a:r>
            <a:r>
              <a:rPr lang="en-US" sz="1800" b="1" dirty="0" smtClean="0">
                <a:solidFill>
                  <a:srgbClr val="591C75"/>
                </a:solidFill>
                <a:hlinkClick r:id="rId2"/>
              </a:rPr>
              <a:t>http</a:t>
            </a:r>
            <a:r>
              <a:rPr lang="en-US" sz="1800" b="1" dirty="0">
                <a:solidFill>
                  <a:srgbClr val="591C75"/>
                </a:solidFill>
                <a:hlinkClick r:id="rId2"/>
              </a:rPr>
              <a:t>://www.healthit.gov/</a:t>
            </a:r>
            <a:r>
              <a:rPr lang="en-US" sz="1800" b="1" dirty="0" smtClean="0">
                <a:solidFill>
                  <a:srgbClr val="591C75"/>
                </a:solidFill>
                <a:hlinkClick r:id="rId2"/>
              </a:rPr>
              <a:t>FHA</a:t>
            </a:r>
            <a:endParaRPr lang="en-US" sz="1800" b="1" dirty="0" smtClean="0">
              <a:solidFill>
                <a:srgbClr val="591C75"/>
              </a:solidFill>
            </a:endParaRPr>
          </a:p>
          <a:p>
            <a:pPr marL="0" indent="0" algn="ctr">
              <a:spcBef>
                <a:spcPts val="1800"/>
              </a:spcBef>
              <a:buNone/>
            </a:pPr>
            <a:r>
              <a:rPr lang="en-US" sz="1800" b="1" dirty="0" smtClean="0">
                <a:solidFill>
                  <a:srgbClr val="591C75"/>
                </a:solidFill>
              </a:rPr>
              <a:t>Schedule </a:t>
            </a:r>
            <a:r>
              <a:rPr lang="en-US" sz="1800" b="1" dirty="0">
                <a:solidFill>
                  <a:srgbClr val="591C75"/>
                </a:solidFill>
              </a:rPr>
              <a:t>a meeting with FHA or send your thoughts at: </a:t>
            </a:r>
            <a:r>
              <a:rPr lang="en-US" sz="1800" b="1" dirty="0">
                <a:solidFill>
                  <a:srgbClr val="591C75"/>
                </a:solidFill>
                <a:hlinkClick r:id="rId3"/>
              </a:rPr>
              <a:t>federal.health@hhs.gov</a:t>
            </a:r>
            <a:endParaRPr lang="en-US" sz="1800" b="1" dirty="0">
              <a:solidFill>
                <a:srgbClr val="591C75"/>
              </a:solidFill>
            </a:endParaRPr>
          </a:p>
          <a:p>
            <a:pPr marL="3824288" lvl="3" indent="0" defTabSz="233363">
              <a:spcBef>
                <a:spcPts val="1200"/>
              </a:spcBef>
              <a:buNone/>
            </a:pPr>
            <a:endParaRPr lang="en-US" sz="1800" b="1" dirty="0" smtClean="0">
              <a:solidFill>
                <a:srgbClr val="591C75"/>
              </a:solidFill>
            </a:endParaRPr>
          </a:p>
          <a:p>
            <a:pPr marL="3824288" lvl="3" indent="0" defTabSz="233363">
              <a:spcBef>
                <a:spcPts val="1200"/>
              </a:spcBef>
              <a:buNone/>
            </a:pPr>
            <a:r>
              <a:rPr lang="en-US" sz="1800" b="1" dirty="0" smtClean="0">
                <a:solidFill>
                  <a:srgbClr val="591C75"/>
                </a:solidFill>
              </a:rPr>
              <a:t>@</a:t>
            </a:r>
            <a:r>
              <a:rPr lang="en-US" sz="1800" b="1" dirty="0">
                <a:solidFill>
                  <a:srgbClr val="591C75"/>
                </a:solidFill>
              </a:rPr>
              <a:t>ONC_FHA,</a:t>
            </a:r>
          </a:p>
          <a:p>
            <a:pPr marL="3824288" lvl="3" indent="0" defTabSz="233363">
              <a:spcBef>
                <a:spcPts val="1800"/>
              </a:spcBef>
              <a:buNone/>
            </a:pPr>
            <a:r>
              <a:rPr lang="en-US" sz="1800" b="1" dirty="0">
                <a:solidFill>
                  <a:srgbClr val="591C75"/>
                </a:solidFill>
              </a:rPr>
              <a:t>@</a:t>
            </a:r>
            <a:r>
              <a:rPr lang="en-US" sz="1800" b="1" dirty="0" err="1" smtClean="0">
                <a:solidFill>
                  <a:srgbClr val="591C75"/>
                </a:solidFill>
              </a:rPr>
              <a:t>CONNECT_Project</a:t>
            </a:r>
            <a:endParaRPr lang="en-US" sz="1800" b="1" dirty="0">
              <a:solidFill>
                <a:srgbClr val="591C75"/>
              </a:solidFill>
            </a:endParaRPr>
          </a:p>
          <a:p>
            <a:pPr marL="3824288" lvl="3" indent="0" defTabSz="233363">
              <a:spcBef>
                <a:spcPts val="1800"/>
              </a:spcBef>
              <a:buNone/>
            </a:pPr>
            <a:r>
              <a:rPr lang="en-US" sz="1800" b="1" dirty="0">
                <a:solidFill>
                  <a:srgbClr val="591C75"/>
                </a:solidFill>
              </a:rPr>
              <a:t>Federal Health </a:t>
            </a:r>
            <a:r>
              <a:rPr lang="en-US" sz="1800" b="1" dirty="0" smtClean="0">
                <a:solidFill>
                  <a:srgbClr val="591C75"/>
                </a:solidFill>
              </a:rPr>
              <a:t>Architecture</a:t>
            </a:r>
            <a:br>
              <a:rPr lang="en-US" sz="1800" b="1" dirty="0" smtClean="0">
                <a:solidFill>
                  <a:srgbClr val="591C75"/>
                </a:solidFill>
              </a:rPr>
            </a:br>
            <a:r>
              <a:rPr lang="en-US" sz="1400" dirty="0" smtClean="0">
                <a:solidFill>
                  <a:srgbClr val="591C75"/>
                </a:solidFill>
                <a:hlinkClick r:id="rId4"/>
              </a:rPr>
              <a:t>http</a:t>
            </a:r>
            <a:r>
              <a:rPr lang="en-US" sz="1400" dirty="0">
                <a:solidFill>
                  <a:srgbClr val="591C75"/>
                </a:solidFill>
                <a:hlinkClick r:id="rId4"/>
              </a:rPr>
              <a:t>://www.flickr.com/</a:t>
            </a:r>
            <a:r>
              <a:rPr lang="en-US" sz="1400" dirty="0" smtClean="0">
                <a:solidFill>
                  <a:srgbClr val="591C75"/>
                </a:solidFill>
                <a:hlinkClick r:id="rId4"/>
              </a:rPr>
              <a:t>photosfederalhealtharchitecture/</a:t>
            </a:r>
            <a:endParaRPr lang="en-US" sz="1400" dirty="0" smtClean="0">
              <a:solidFill>
                <a:srgbClr val="591C75"/>
              </a:solidFill>
            </a:endParaRPr>
          </a:p>
          <a:p>
            <a:pPr marL="1627632" lvl="3" indent="0">
              <a:spcBef>
                <a:spcPts val="1200"/>
              </a:spcBef>
              <a:buNone/>
            </a:pPr>
            <a:endParaRPr lang="en-US" sz="1800" b="1" dirty="0">
              <a:solidFill>
                <a:srgbClr val="591C75"/>
              </a:solidFill>
            </a:endParaRPr>
          </a:p>
          <a:p>
            <a:endParaRPr lang="en-US" sz="1800" b="1" dirty="0">
              <a:solidFill>
                <a:srgbClr val="591C75"/>
              </a:solidFill>
            </a:endParaRPr>
          </a:p>
          <a:p>
            <a:endParaRPr lang="en-US" sz="1800" b="1" dirty="0">
              <a:solidFill>
                <a:srgbClr val="591C75"/>
              </a:solidFill>
            </a:endParaRPr>
          </a:p>
        </p:txBody>
      </p:sp>
      <p:pic>
        <p:nvPicPr>
          <p:cNvPr id="4" name="Picture 25" descr="Flickr Logo"/>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206937" y="5165320"/>
            <a:ext cx="781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descr="Twitter Logo&#1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3587688" y="4113213"/>
            <a:ext cx="360253" cy="35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LinkedIn Log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87343" y="4698296"/>
            <a:ext cx="990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043327" y="4379490"/>
            <a:ext cx="1365453" cy="923330"/>
          </a:xfrm>
          <a:prstGeom prst="rect">
            <a:avLst/>
          </a:prstGeom>
        </p:spPr>
        <p:txBody>
          <a:bodyPr wrap="square">
            <a:spAutoFit/>
          </a:bodyPr>
          <a:lstStyle/>
          <a:p>
            <a:pPr algn="ctr">
              <a:spcBef>
                <a:spcPts val="1800"/>
              </a:spcBef>
            </a:pPr>
            <a:r>
              <a:rPr lang="en-US" b="1" dirty="0" smtClean="0">
                <a:solidFill>
                  <a:srgbClr val="591C75"/>
                </a:solidFill>
              </a:rPr>
              <a:t>SUBSCRIBE, WATCH, AND SHARE: </a:t>
            </a:r>
            <a:endParaRPr lang="en-US" b="1" dirty="0">
              <a:solidFill>
                <a:srgbClr val="591C75"/>
              </a:solidFill>
            </a:endParaRPr>
          </a:p>
        </p:txBody>
      </p:sp>
    </p:spTree>
    <p:extLst>
      <p:ext uri="{BB962C8B-B14F-4D97-AF65-F5344CB8AC3E}">
        <p14:creationId xmlns:p14="http://schemas.microsoft.com/office/powerpoint/2010/main" val="58054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0712" y="2226155"/>
            <a:ext cx="7522577" cy="54146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810712" y="3733800"/>
            <a:ext cx="7522577" cy="101999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10712" y="2226155"/>
            <a:ext cx="7522577" cy="3656798"/>
          </a:xfrm>
        </p:spPr>
        <p:txBody>
          <a:bodyPr/>
          <a:lstStyle/>
          <a:p>
            <a:pPr marL="455613" indent="-455613">
              <a:lnSpc>
                <a:spcPct val="110000"/>
              </a:lnSpc>
              <a:spcBef>
                <a:spcPts val="2400"/>
              </a:spcBef>
              <a:spcAft>
                <a:spcPts val="1200"/>
              </a:spcAft>
              <a:buFont typeface="Wingdings" charset="2"/>
              <a:buChar char="u"/>
            </a:pPr>
            <a:r>
              <a:rPr lang="en-US" b="1" dirty="0" smtClean="0">
                <a:solidFill>
                  <a:srgbClr val="591C75"/>
                </a:solidFill>
              </a:rPr>
              <a:t>Overview of FHA</a:t>
            </a:r>
          </a:p>
          <a:p>
            <a:pPr marL="455613" indent="-455613">
              <a:lnSpc>
                <a:spcPct val="110000"/>
              </a:lnSpc>
              <a:spcBef>
                <a:spcPts val="2400"/>
              </a:spcBef>
              <a:spcAft>
                <a:spcPts val="1200"/>
              </a:spcAft>
              <a:buFont typeface="Wingdings" charset="2"/>
              <a:buChar char="u"/>
            </a:pPr>
            <a:r>
              <a:rPr lang="en-US" b="1" dirty="0" smtClean="0">
                <a:solidFill>
                  <a:srgbClr val="591C75"/>
                </a:solidFill>
              </a:rPr>
              <a:t>Overview </a:t>
            </a:r>
            <a:r>
              <a:rPr lang="en-US" b="1" dirty="0">
                <a:solidFill>
                  <a:srgbClr val="591C75"/>
                </a:solidFill>
              </a:rPr>
              <a:t>of Current Federal Health IT Priorities</a:t>
            </a:r>
          </a:p>
          <a:p>
            <a:pPr marL="455613" indent="-455613">
              <a:lnSpc>
                <a:spcPct val="110000"/>
              </a:lnSpc>
              <a:spcBef>
                <a:spcPts val="2400"/>
              </a:spcBef>
              <a:spcAft>
                <a:spcPts val="1200"/>
              </a:spcAft>
              <a:buFont typeface="Wingdings" charset="2"/>
              <a:buChar char="u"/>
            </a:pPr>
            <a:r>
              <a:rPr lang="en-US" b="1" dirty="0">
                <a:solidFill>
                  <a:srgbClr val="591C75"/>
                </a:solidFill>
              </a:rPr>
              <a:t>Getting Involved with the Federal Health Information Model (FHIM)</a:t>
            </a:r>
          </a:p>
          <a:p>
            <a:pPr marL="455613" indent="-455613">
              <a:lnSpc>
                <a:spcPct val="110000"/>
              </a:lnSpc>
              <a:spcBef>
                <a:spcPts val="2400"/>
              </a:spcBef>
              <a:spcAft>
                <a:spcPts val="1200"/>
              </a:spcAft>
              <a:buFont typeface="Wingdings" charset="2"/>
              <a:buChar char="u"/>
            </a:pPr>
            <a:r>
              <a:rPr lang="en-US" b="1" dirty="0" smtClean="0">
                <a:solidFill>
                  <a:srgbClr val="591C75"/>
                </a:solidFill>
              </a:rPr>
              <a:t>Strengthening </a:t>
            </a:r>
            <a:r>
              <a:rPr lang="en-US" b="1" dirty="0">
                <a:solidFill>
                  <a:srgbClr val="591C75"/>
                </a:solidFill>
              </a:rPr>
              <a:t>the Federal Health IT Landscape to Support Interoperability and Better Health </a:t>
            </a:r>
            <a:r>
              <a:rPr lang="en-US" b="1" dirty="0" smtClean="0">
                <a:solidFill>
                  <a:srgbClr val="591C75"/>
                </a:solidFill>
              </a:rPr>
              <a:t>Care</a:t>
            </a:r>
            <a:endParaRPr lang="en-US" b="1" dirty="0">
              <a:solidFill>
                <a:srgbClr val="591C75"/>
              </a:solidFill>
            </a:endParaRPr>
          </a:p>
        </p:txBody>
      </p:sp>
    </p:spTree>
    <p:extLst>
      <p:ext uri="{BB962C8B-B14F-4D97-AF65-F5344CB8AC3E}">
        <p14:creationId xmlns:p14="http://schemas.microsoft.com/office/powerpoint/2010/main" val="4252570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Stay Connected, </a:t>
            </a:r>
            <a:r>
              <a:rPr lang="en-US" dirty="0" smtClean="0"/>
              <a:t/>
            </a:r>
            <a:br>
              <a:rPr lang="en-US" dirty="0" smtClean="0"/>
            </a:br>
            <a:r>
              <a:rPr lang="en-US" dirty="0" smtClean="0"/>
              <a:t>Communicate </a:t>
            </a:r>
            <a:r>
              <a:rPr lang="en-US" dirty="0"/>
              <a:t>and Collaborate </a:t>
            </a:r>
          </a:p>
        </p:txBody>
      </p:sp>
      <p:sp>
        <p:nvSpPr>
          <p:cNvPr id="3" name="Content Placeholder 2"/>
          <p:cNvSpPr>
            <a:spLocks noGrp="1"/>
          </p:cNvSpPr>
          <p:nvPr>
            <p:ph idx="1"/>
          </p:nvPr>
        </p:nvSpPr>
        <p:spPr>
          <a:xfrm>
            <a:off x="2601670" y="2613337"/>
            <a:ext cx="5880913" cy="3068424"/>
          </a:xfrm>
        </p:spPr>
        <p:txBody>
          <a:bodyPr/>
          <a:lstStyle/>
          <a:p>
            <a:pPr marL="0" indent="0">
              <a:spcBef>
                <a:spcPts val="1800"/>
              </a:spcBef>
              <a:buNone/>
            </a:pPr>
            <a:r>
              <a:rPr lang="en-US" altLang="en-US" b="1" dirty="0">
                <a:solidFill>
                  <a:srgbClr val="B22824"/>
                </a:solidFill>
                <a:cs typeface="Georgia" pitchFamily="18" charset="0"/>
              </a:rPr>
              <a:t>Subscribe to</a:t>
            </a:r>
            <a:r>
              <a:rPr lang="en-US" altLang="en-US" b="1" dirty="0" smtClean="0">
                <a:solidFill>
                  <a:srgbClr val="B22824"/>
                </a:solidFill>
                <a:cs typeface="Georgia" pitchFamily="18" charset="0"/>
              </a:rPr>
              <a:t>:</a:t>
            </a:r>
            <a:endParaRPr lang="en-US" altLang="en-US" b="1" dirty="0">
              <a:solidFill>
                <a:srgbClr val="B22824"/>
              </a:solidFill>
              <a:cs typeface="Georgia" pitchFamily="18" charset="0"/>
            </a:endParaRPr>
          </a:p>
          <a:p>
            <a:pPr>
              <a:spcBef>
                <a:spcPts val="1200"/>
              </a:spcBef>
              <a:defRPr/>
            </a:pPr>
            <a:r>
              <a:rPr lang="en-US" altLang="en-US" b="1" dirty="0">
                <a:cs typeface="Georgia" pitchFamily="18" charset="0"/>
              </a:rPr>
              <a:t>FHA </a:t>
            </a:r>
            <a:r>
              <a:rPr lang="en-US" altLang="en-US" b="1" dirty="0" smtClean="0">
                <a:cs typeface="Georgia" pitchFamily="18" charset="0"/>
              </a:rPr>
              <a:t>Weekly Bulletin</a:t>
            </a:r>
            <a:r>
              <a:rPr lang="en-US" altLang="en-US" b="1" dirty="0">
                <a:cs typeface="Georgia" pitchFamily="18" charset="0"/>
              </a:rPr>
              <a:t/>
            </a:r>
            <a:br>
              <a:rPr lang="en-US" altLang="en-US" b="1" dirty="0">
                <a:cs typeface="Georgia" pitchFamily="18" charset="0"/>
              </a:rPr>
            </a:br>
            <a:r>
              <a:rPr lang="en-US" altLang="en-US" dirty="0" smtClean="0">
                <a:cs typeface="Georgia" pitchFamily="18" charset="0"/>
              </a:rPr>
              <a:t>A </a:t>
            </a:r>
            <a:r>
              <a:rPr lang="en-US" altLang="en-US" dirty="0">
                <a:cs typeface="Georgia" pitchFamily="18" charset="0"/>
              </a:rPr>
              <a:t>weekly round-up of FHA and appropriate ONC meetings, and  relevant industry </a:t>
            </a:r>
            <a:r>
              <a:rPr lang="en-US" altLang="en-US" dirty="0" smtClean="0">
                <a:cs typeface="Georgia" pitchFamily="18" charset="0"/>
              </a:rPr>
              <a:t>events</a:t>
            </a:r>
            <a:endParaRPr lang="en-US" altLang="en-US" dirty="0">
              <a:cs typeface="Georgia" pitchFamily="18" charset="0"/>
            </a:endParaRPr>
          </a:p>
          <a:p>
            <a:pPr>
              <a:spcBef>
                <a:spcPts val="1800"/>
              </a:spcBef>
              <a:defRPr/>
            </a:pPr>
            <a:r>
              <a:rPr lang="en-US" altLang="en-US" b="1" dirty="0">
                <a:cs typeface="Georgia" pitchFamily="18" charset="0"/>
              </a:rPr>
              <a:t>The </a:t>
            </a:r>
            <a:r>
              <a:rPr lang="en-US" altLang="en-US" b="1" dirty="0" smtClean="0">
                <a:cs typeface="Georgia" pitchFamily="18" charset="0"/>
              </a:rPr>
              <a:t>Pulse</a:t>
            </a:r>
            <a:br>
              <a:rPr lang="en-US" altLang="en-US" b="1" dirty="0" smtClean="0">
                <a:cs typeface="Georgia" pitchFamily="18" charset="0"/>
              </a:rPr>
            </a:br>
            <a:r>
              <a:rPr lang="en-US" altLang="en-US" dirty="0" smtClean="0">
                <a:cs typeface="Georgia" pitchFamily="18" charset="0"/>
              </a:rPr>
              <a:t>A </a:t>
            </a:r>
            <a:r>
              <a:rPr lang="en-US" altLang="en-US" dirty="0">
                <a:cs typeface="Georgia" pitchFamily="18" charset="0"/>
              </a:rPr>
              <a:t>bi-monthly e-newsletter featuring news about FHA and FHA partner activities, and ONC programs</a:t>
            </a:r>
          </a:p>
          <a:p>
            <a:pPr marL="1627632" lvl="3" indent="0">
              <a:spcBef>
                <a:spcPts val="1200"/>
              </a:spcBef>
              <a:buNone/>
            </a:pPr>
            <a:endParaRPr lang="en-US" sz="1800" b="1" dirty="0">
              <a:solidFill>
                <a:srgbClr val="591C75"/>
              </a:solidFill>
            </a:endParaRPr>
          </a:p>
          <a:p>
            <a:endParaRPr lang="en-US" dirty="0"/>
          </a:p>
          <a:p>
            <a:endParaRPr lang="en-US" dirty="0"/>
          </a:p>
        </p:txBody>
      </p:sp>
      <p:pic>
        <p:nvPicPr>
          <p:cNvPr id="7" name="Picture 6" descr="Mail Icon"/>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2975041"/>
            <a:ext cx="2158997" cy="1875333"/>
          </a:xfrm>
          <a:prstGeom prst="rect">
            <a:avLst/>
          </a:prstGeom>
        </p:spPr>
      </p:pic>
    </p:spTree>
    <p:extLst>
      <p:ext uri="{BB962C8B-B14F-4D97-AF65-F5344CB8AC3E}">
        <p14:creationId xmlns:p14="http://schemas.microsoft.com/office/powerpoint/2010/main" val="2044046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ChangeArrowheads="1"/>
          </p:cNvSpPr>
          <p:nvPr/>
        </p:nvSpPr>
        <p:spPr bwMode="auto">
          <a:xfrm>
            <a:off x="0" y="6172200"/>
            <a:ext cx="9144000" cy="6858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C10A25"/>
              </a:buClr>
              <a:buChar char="•"/>
              <a:defRPr sz="2800">
                <a:solidFill>
                  <a:schemeClr val="tx2"/>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chemeClr val="tx1"/>
              </a:solidFill>
              <a:latin typeface="Calibri" pitchFamily="34" charset="0"/>
            </a:endParaRPr>
          </a:p>
        </p:txBody>
      </p:sp>
      <p:sp>
        <p:nvSpPr>
          <p:cNvPr id="6" name="Title 5"/>
          <p:cNvSpPr>
            <a:spLocks noGrp="1"/>
          </p:cNvSpPr>
          <p:nvPr>
            <p:ph type="title"/>
          </p:nvPr>
        </p:nvSpPr>
        <p:spPr>
          <a:xfrm>
            <a:off x="457200" y="1133412"/>
            <a:ext cx="8229600" cy="1031842"/>
          </a:xfrm>
        </p:spPr>
        <p:txBody>
          <a:bodyPr/>
          <a:lstStyle/>
          <a:p>
            <a:pPr>
              <a:defRPr/>
            </a:pPr>
            <a:r>
              <a:rPr lang="en-US" dirty="0">
                <a:ea typeface="+mj-ea"/>
              </a:rPr>
              <a:t>FHA Overview</a:t>
            </a:r>
          </a:p>
        </p:txBody>
      </p:sp>
      <p:sp>
        <p:nvSpPr>
          <p:cNvPr id="11268" name="Content Placeholder 3"/>
          <p:cNvSpPr>
            <a:spLocks noGrp="1"/>
          </p:cNvSpPr>
          <p:nvPr>
            <p:ph sz="half" idx="1"/>
          </p:nvPr>
        </p:nvSpPr>
        <p:spPr>
          <a:xfrm>
            <a:off x="838200" y="2181534"/>
            <a:ext cx="3733800" cy="3624663"/>
          </a:xfrm>
        </p:spPr>
        <p:txBody>
          <a:bodyPr/>
          <a:lstStyle/>
          <a:p>
            <a:pPr>
              <a:lnSpc>
                <a:spcPct val="120000"/>
              </a:lnSpc>
              <a:spcAft>
                <a:spcPts val="3000"/>
              </a:spcAft>
            </a:pPr>
            <a:r>
              <a:rPr lang="en-US" altLang="en-US" sz="1700" dirty="0" smtClean="0">
                <a:latin typeface="Calibri"/>
                <a:cs typeface="Calibri"/>
              </a:rPr>
              <a:t>Established by the Office of Management and Budget as an E-Government Line of Business (</a:t>
            </a:r>
            <a:r>
              <a:rPr lang="en-US" altLang="en-US" sz="1700" dirty="0" err="1" smtClean="0">
                <a:latin typeface="Calibri"/>
                <a:cs typeface="Calibri"/>
              </a:rPr>
              <a:t>LoB</a:t>
            </a:r>
            <a:r>
              <a:rPr lang="en-US" altLang="en-US" sz="1700" dirty="0" smtClean="0">
                <a:latin typeface="Calibri"/>
                <a:cs typeface="Calibri"/>
              </a:rPr>
              <a:t>) Initiative</a:t>
            </a:r>
          </a:p>
        </p:txBody>
      </p:sp>
      <p:sp>
        <p:nvSpPr>
          <p:cNvPr id="11269" name="Content Placeholder 2"/>
          <p:cNvSpPr>
            <a:spLocks noGrp="1"/>
          </p:cNvSpPr>
          <p:nvPr>
            <p:ph sz="half" idx="2"/>
          </p:nvPr>
        </p:nvSpPr>
        <p:spPr>
          <a:xfrm>
            <a:off x="4724400" y="2181534"/>
            <a:ext cx="3975100" cy="3624663"/>
          </a:xfrm>
        </p:spPr>
        <p:txBody>
          <a:bodyPr/>
          <a:lstStyle/>
          <a:p>
            <a:r>
              <a:rPr lang="en-US" altLang="en-US" sz="1700" dirty="0" smtClean="0">
                <a:latin typeface="Calibri"/>
                <a:cs typeface="Calibri"/>
              </a:rPr>
              <a:t>Supports federal activities related to the development and adoption of health IT standards and policies</a:t>
            </a:r>
          </a:p>
          <a:p>
            <a:endParaRPr lang="en-US" altLang="en-US" sz="1700" dirty="0" smtClean="0">
              <a:latin typeface="Calibri"/>
              <a:cs typeface="Calibri"/>
            </a:endParaRPr>
          </a:p>
          <a:p>
            <a:r>
              <a:rPr lang="en-US" altLang="en-US" sz="1700" dirty="0" smtClean="0">
                <a:latin typeface="Calibri"/>
                <a:cs typeface="Calibri"/>
              </a:rPr>
              <a:t>Ensures that federal agencies seamlessly and securely exchange health data with other agencies, government entities, and with other public and private organizations</a:t>
            </a:r>
          </a:p>
        </p:txBody>
      </p:sp>
      <p:sp>
        <p:nvSpPr>
          <p:cNvPr id="11270" name="Slide Number Placeholder 1"/>
          <p:cNvSpPr>
            <a:spLocks noGrp="1"/>
          </p:cNvSpPr>
          <p:nvPr>
            <p:ph type="sldNum" sz="quarter" idx="4294967295"/>
          </p:nvPr>
        </p:nvSpPr>
        <p:spPr>
          <a:xfrm>
            <a:off x="6970713" y="6211888"/>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chemeClr val="tx2"/>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fld id="{AF880EF1-5759-42AF-87E0-EEC8B81B211C}" type="slidenum">
              <a:rPr lang="en-US" altLang="en-US" sz="1100" smtClean="0">
                <a:solidFill>
                  <a:schemeClr val="bg2"/>
                </a:solidFill>
                <a:latin typeface="Calibri" pitchFamily="34" charset="0"/>
              </a:rPr>
              <a:pPr>
                <a:spcBef>
                  <a:spcPct val="0"/>
                </a:spcBef>
                <a:buClrTx/>
                <a:buFontTx/>
                <a:buNone/>
              </a:pPr>
              <a:t>4</a:t>
            </a:fld>
            <a:endParaRPr lang="en-US" altLang="en-US" sz="1100" smtClean="0">
              <a:solidFill>
                <a:schemeClr val="bg2"/>
              </a:solidFill>
              <a:latin typeface="Calibri" pitchFamily="34" charset="0"/>
            </a:endParaRPr>
          </a:p>
        </p:txBody>
      </p:sp>
      <p:pic>
        <p:nvPicPr>
          <p:cNvPr id="11271" name="Picture 4" descr="fla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11600"/>
            <a:ext cx="91440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1890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117154"/>
            <a:ext cx="8229600" cy="1031842"/>
          </a:xfrm>
        </p:spPr>
        <p:txBody>
          <a:bodyPr/>
          <a:lstStyle/>
          <a:p>
            <a:pPr>
              <a:defRPr/>
            </a:pPr>
            <a:r>
              <a:rPr lang="en-US" dirty="0" smtClean="0">
                <a:latin typeface="Calibri"/>
                <a:ea typeface="+mj-ea"/>
                <a:cs typeface="Calibri"/>
              </a:rPr>
              <a:t>FHA Overview</a:t>
            </a:r>
            <a:r>
              <a:rPr lang="en-US" sz="2800" i="1" dirty="0" smtClean="0">
                <a:latin typeface="Calibri"/>
                <a:ea typeface="+mj-ea"/>
                <a:cs typeface="Calibri"/>
              </a:rPr>
              <a:t>…Continued</a:t>
            </a:r>
            <a:endParaRPr lang="en-US" sz="2800" i="1" dirty="0">
              <a:latin typeface="Calibri"/>
              <a:ea typeface="+mj-ea"/>
              <a:cs typeface="Calibri"/>
            </a:endParaRPr>
          </a:p>
        </p:txBody>
      </p:sp>
      <p:sp>
        <p:nvSpPr>
          <p:cNvPr id="12292" name="Content Placeholder 3"/>
          <p:cNvSpPr>
            <a:spLocks noGrp="1"/>
          </p:cNvSpPr>
          <p:nvPr>
            <p:ph idx="1"/>
          </p:nvPr>
        </p:nvSpPr>
        <p:spPr>
          <a:xfrm>
            <a:off x="810712" y="2095916"/>
            <a:ext cx="7522577" cy="3656798"/>
          </a:xfrm>
        </p:spPr>
        <p:txBody>
          <a:bodyPr/>
          <a:lstStyle/>
          <a:p>
            <a:pPr>
              <a:lnSpc>
                <a:spcPct val="120000"/>
              </a:lnSpc>
              <a:spcBef>
                <a:spcPts val="600"/>
              </a:spcBef>
              <a:spcAft>
                <a:spcPts val="600"/>
              </a:spcAft>
            </a:pPr>
            <a:r>
              <a:rPr lang="en-US" altLang="en-US" sz="2000" b="1" dirty="0" smtClean="0">
                <a:solidFill>
                  <a:srgbClr val="B22824"/>
                </a:solidFill>
                <a:latin typeface="Calibri"/>
                <a:cs typeface="Calibri"/>
              </a:rPr>
              <a:t>March 2004</a:t>
            </a:r>
          </a:p>
          <a:p>
            <a:pPr lvl="1">
              <a:lnSpc>
                <a:spcPct val="110000"/>
              </a:lnSpc>
              <a:spcBef>
                <a:spcPts val="600"/>
              </a:spcBef>
              <a:spcAft>
                <a:spcPts val="600"/>
              </a:spcAft>
            </a:pPr>
            <a:r>
              <a:rPr lang="en-US" altLang="en-US" sz="1600" dirty="0" smtClean="0">
                <a:latin typeface="Calibri"/>
                <a:cs typeface="Calibri"/>
              </a:rPr>
              <a:t>The Office of Management and Budget (OMB) initiated a government-wide analysis of five lines of business (</a:t>
            </a:r>
            <a:r>
              <a:rPr lang="en-US" altLang="en-US" sz="1600" dirty="0" err="1" smtClean="0">
                <a:latin typeface="Calibri"/>
                <a:cs typeface="Calibri"/>
              </a:rPr>
              <a:t>LoBs</a:t>
            </a:r>
            <a:r>
              <a:rPr lang="en-US" altLang="en-US" sz="1600" dirty="0" smtClean="0">
                <a:latin typeface="Calibri"/>
                <a:cs typeface="Calibri"/>
              </a:rPr>
              <a:t>) supporting the President's Management Agenda goal to expand Electronic Government</a:t>
            </a:r>
          </a:p>
          <a:p>
            <a:pPr lvl="1">
              <a:lnSpc>
                <a:spcPct val="110000"/>
              </a:lnSpc>
              <a:spcBef>
                <a:spcPts val="600"/>
              </a:spcBef>
              <a:spcAft>
                <a:spcPts val="600"/>
              </a:spcAft>
            </a:pPr>
            <a:r>
              <a:rPr lang="en-US" altLang="en-US" sz="1600" dirty="0" smtClean="0">
                <a:latin typeface="Calibri"/>
                <a:cs typeface="Calibri"/>
              </a:rPr>
              <a:t>Goal: identify opportunities to reduce the cost of government and improve services to citizens through business performance improvements</a:t>
            </a:r>
          </a:p>
          <a:p>
            <a:pPr>
              <a:lnSpc>
                <a:spcPct val="120000"/>
              </a:lnSpc>
              <a:spcBef>
                <a:spcPts val="1200"/>
              </a:spcBef>
              <a:spcAft>
                <a:spcPts val="600"/>
              </a:spcAft>
            </a:pPr>
            <a:r>
              <a:rPr lang="en-US" altLang="en-US" sz="2000" b="1" dirty="0" smtClean="0">
                <a:solidFill>
                  <a:srgbClr val="B22824"/>
                </a:solidFill>
                <a:latin typeface="Calibri"/>
                <a:cs typeface="Calibri"/>
              </a:rPr>
              <a:t>HHS is the managing partner for two Lines of Business</a:t>
            </a:r>
          </a:p>
          <a:p>
            <a:pPr lvl="1">
              <a:lnSpc>
                <a:spcPct val="110000"/>
              </a:lnSpc>
              <a:spcBef>
                <a:spcPts val="600"/>
              </a:spcBef>
              <a:spcAft>
                <a:spcPts val="600"/>
              </a:spcAft>
            </a:pPr>
            <a:r>
              <a:rPr lang="en-US" altLang="en-US" sz="1600" dirty="0" smtClean="0">
                <a:latin typeface="Calibri"/>
                <a:cs typeface="Calibri"/>
              </a:rPr>
              <a:t>Federal Health Architecture (FHA)</a:t>
            </a:r>
          </a:p>
          <a:p>
            <a:pPr lvl="1">
              <a:lnSpc>
                <a:spcPct val="110000"/>
              </a:lnSpc>
              <a:spcBef>
                <a:spcPts val="600"/>
              </a:spcBef>
              <a:spcAft>
                <a:spcPts val="600"/>
              </a:spcAft>
            </a:pPr>
            <a:r>
              <a:rPr lang="en-US" altLang="en-US" sz="1600" dirty="0" smtClean="0">
                <a:latin typeface="Calibri"/>
                <a:cs typeface="Calibri"/>
              </a:rPr>
              <a:t>Grants Management Line of Business (U.S. Office of Management and Budget)</a:t>
            </a:r>
          </a:p>
        </p:txBody>
      </p:sp>
    </p:spTree>
    <p:extLst>
      <p:ext uri="{BB962C8B-B14F-4D97-AF65-F5344CB8AC3E}">
        <p14:creationId xmlns:p14="http://schemas.microsoft.com/office/powerpoint/2010/main" val="419244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13"/>
          <p:cNvGrpSpPr>
            <a:grpSpLocks/>
          </p:cNvGrpSpPr>
          <p:nvPr/>
        </p:nvGrpSpPr>
        <p:grpSpPr bwMode="auto">
          <a:xfrm>
            <a:off x="6629400" y="1752600"/>
            <a:ext cx="2286000" cy="4445000"/>
            <a:chOff x="6858000" y="1744980"/>
            <a:chExt cx="2057400" cy="4000500"/>
          </a:xfrm>
        </p:grpSpPr>
        <p:sp>
          <p:nvSpPr>
            <p:cNvPr id="15369" name="Right Arrow 8"/>
            <p:cNvSpPr>
              <a:spLocks noChangeArrowheads="1"/>
            </p:cNvSpPr>
            <p:nvPr/>
          </p:nvSpPr>
          <p:spPr bwMode="auto">
            <a:xfrm>
              <a:off x="7010400" y="1744980"/>
              <a:ext cx="1828800" cy="1097280"/>
            </a:xfrm>
            <a:prstGeom prst="rightArrow">
              <a:avLst>
                <a:gd name="adj1" fmla="val 57843"/>
                <a:gd name="adj2" fmla="val 57840"/>
              </a:avLst>
            </a:prstGeom>
            <a:gradFill rotWithShape="1">
              <a:gsLst>
                <a:gs pos="0">
                  <a:schemeClr val="bg1"/>
                </a:gs>
                <a:gs pos="100000">
                  <a:srgbClr val="013F80">
                    <a:alpha val="37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C10A25"/>
                </a:buClr>
                <a:buChar char="•"/>
                <a:defRPr sz="2800">
                  <a:solidFill>
                    <a:schemeClr val="tx2"/>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chemeClr val="tx1"/>
                </a:solidFill>
                <a:latin typeface="Arial" pitchFamily="34" charset="0"/>
              </a:endParaRPr>
            </a:p>
          </p:txBody>
        </p:sp>
        <p:sp>
          <p:nvSpPr>
            <p:cNvPr id="15370" name="Right Arrow 9"/>
            <p:cNvSpPr>
              <a:spLocks noChangeArrowheads="1"/>
            </p:cNvSpPr>
            <p:nvPr/>
          </p:nvSpPr>
          <p:spPr bwMode="auto">
            <a:xfrm>
              <a:off x="6858000" y="2438400"/>
              <a:ext cx="1828800" cy="1097280"/>
            </a:xfrm>
            <a:prstGeom prst="rightArrow">
              <a:avLst>
                <a:gd name="adj1" fmla="val 57843"/>
                <a:gd name="adj2" fmla="val 57840"/>
              </a:avLst>
            </a:prstGeom>
            <a:gradFill rotWithShape="1">
              <a:gsLst>
                <a:gs pos="0">
                  <a:schemeClr val="bg1"/>
                </a:gs>
                <a:gs pos="100000">
                  <a:schemeClr val="accent2">
                    <a:alpha val="32999"/>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C10A25"/>
                </a:buClr>
                <a:buChar char="•"/>
                <a:defRPr sz="2800">
                  <a:solidFill>
                    <a:schemeClr val="tx2"/>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chemeClr val="tx1"/>
                </a:solidFill>
                <a:latin typeface="Arial" pitchFamily="34" charset="0"/>
              </a:endParaRPr>
            </a:p>
          </p:txBody>
        </p:sp>
        <p:sp>
          <p:nvSpPr>
            <p:cNvPr id="11" name="Right Arrow 10"/>
            <p:cNvSpPr/>
            <p:nvPr/>
          </p:nvSpPr>
          <p:spPr bwMode="auto">
            <a:xfrm>
              <a:off x="7086600" y="3185160"/>
              <a:ext cx="1828800" cy="1097280"/>
            </a:xfrm>
            <a:prstGeom prst="rightArrow">
              <a:avLst>
                <a:gd name="adj1" fmla="val 57843"/>
                <a:gd name="adj2" fmla="val 57843"/>
              </a:avLst>
            </a:prstGeom>
            <a:gradFill flip="none" rotWithShape="1">
              <a:gsLst>
                <a:gs pos="0">
                  <a:schemeClr val="bg1"/>
                </a:gs>
                <a:gs pos="100000">
                  <a:schemeClr val="accent1">
                    <a:lumMod val="50000"/>
                    <a:alpha val="44000"/>
                  </a:schemeClr>
                </a:gs>
              </a:gsLst>
              <a:lin ang="0" scaled="1"/>
              <a:tileRect/>
            </a:gradFill>
            <a:ln w="9525" cap="flat" cmpd="sng" algn="ctr">
              <a:no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endParaRPr>
            </a:p>
          </p:txBody>
        </p:sp>
        <p:sp>
          <p:nvSpPr>
            <p:cNvPr id="12" name="Right Arrow 11"/>
            <p:cNvSpPr/>
            <p:nvPr/>
          </p:nvSpPr>
          <p:spPr bwMode="auto">
            <a:xfrm>
              <a:off x="6858000" y="3962400"/>
              <a:ext cx="1828800" cy="1097280"/>
            </a:xfrm>
            <a:prstGeom prst="rightArrow">
              <a:avLst>
                <a:gd name="adj1" fmla="val 57843"/>
                <a:gd name="adj2" fmla="val 57843"/>
              </a:avLst>
            </a:prstGeom>
            <a:gradFill flip="none" rotWithShape="1">
              <a:gsLst>
                <a:gs pos="0">
                  <a:schemeClr val="bg1"/>
                </a:gs>
                <a:gs pos="100000">
                  <a:schemeClr val="accent3">
                    <a:lumMod val="75000"/>
                    <a:alpha val="33000"/>
                  </a:schemeClr>
                </a:gs>
              </a:gsLst>
              <a:lin ang="0" scaled="1"/>
              <a:tileRect/>
            </a:gradFill>
            <a:ln w="9525" cap="flat" cmpd="sng" algn="ctr">
              <a:no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endParaRPr>
            </a:p>
          </p:txBody>
        </p:sp>
        <p:sp>
          <p:nvSpPr>
            <p:cNvPr id="13" name="Right Arrow 12"/>
            <p:cNvSpPr/>
            <p:nvPr/>
          </p:nvSpPr>
          <p:spPr bwMode="auto">
            <a:xfrm>
              <a:off x="7086600" y="4648200"/>
              <a:ext cx="1828800" cy="1097280"/>
            </a:xfrm>
            <a:prstGeom prst="rightArrow">
              <a:avLst>
                <a:gd name="adj1" fmla="val 57843"/>
                <a:gd name="adj2" fmla="val 57843"/>
              </a:avLst>
            </a:prstGeom>
            <a:gradFill flip="none" rotWithShape="1">
              <a:gsLst>
                <a:gs pos="0">
                  <a:schemeClr val="bg1"/>
                </a:gs>
                <a:gs pos="100000">
                  <a:schemeClr val="tx1">
                    <a:lumMod val="50000"/>
                    <a:lumOff val="50000"/>
                    <a:alpha val="33000"/>
                  </a:schemeClr>
                </a:gs>
              </a:gsLst>
              <a:lin ang="0" scaled="1"/>
              <a:tileRect/>
            </a:gradFill>
            <a:ln w="9525" cap="flat" cmpd="sng" algn="ctr">
              <a:no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endParaRPr>
            </a:p>
          </p:txBody>
        </p:sp>
      </p:grpSp>
      <p:cxnSp>
        <p:nvCxnSpPr>
          <p:cNvPr id="7" name="Straight Connector 6"/>
          <p:cNvCxnSpPr/>
          <p:nvPr/>
        </p:nvCxnSpPr>
        <p:spPr bwMode="auto">
          <a:xfrm>
            <a:off x="6553200" y="1143000"/>
            <a:ext cx="0" cy="5514975"/>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sp>
        <p:nvSpPr>
          <p:cNvPr id="2" name="Title 1"/>
          <p:cNvSpPr>
            <a:spLocks noGrp="1"/>
          </p:cNvSpPr>
          <p:nvPr>
            <p:ph type="title"/>
          </p:nvPr>
        </p:nvSpPr>
        <p:spPr>
          <a:xfrm>
            <a:off x="457200" y="452591"/>
            <a:ext cx="8229600" cy="1031842"/>
          </a:xfrm>
        </p:spPr>
        <p:txBody>
          <a:bodyPr/>
          <a:lstStyle/>
          <a:p>
            <a:pPr>
              <a:defRPr/>
            </a:pPr>
            <a:r>
              <a:rPr lang="en-US" dirty="0">
                <a:cs typeface="Calibri"/>
              </a:rPr>
              <a:t>What is FHA?</a:t>
            </a:r>
            <a:endParaRPr lang="en-US" dirty="0">
              <a:solidFill>
                <a:srgbClr val="C10A25"/>
              </a:solidFill>
              <a:ea typeface="+mj-ea"/>
            </a:endParaRPr>
          </a:p>
        </p:txBody>
      </p:sp>
      <p:sp>
        <p:nvSpPr>
          <p:cNvPr id="17413" name="Content Placeholder 2"/>
          <p:cNvSpPr>
            <a:spLocks noGrp="1"/>
          </p:cNvSpPr>
          <p:nvPr>
            <p:ph sz="half" idx="1"/>
          </p:nvPr>
        </p:nvSpPr>
        <p:spPr>
          <a:xfrm>
            <a:off x="609600" y="1341967"/>
            <a:ext cx="5943600" cy="4800600"/>
          </a:xfrm>
        </p:spPr>
        <p:txBody>
          <a:bodyPr/>
          <a:lstStyle/>
          <a:p>
            <a:pPr marL="0" indent="0">
              <a:buFontTx/>
              <a:buNone/>
              <a:defRPr/>
            </a:pPr>
            <a:r>
              <a:rPr lang="en-US" altLang="en-US" sz="2000" b="1" dirty="0" smtClean="0">
                <a:solidFill>
                  <a:srgbClr val="591C75"/>
                </a:solidFill>
                <a:ea typeface="MS PGothic" pitchFamily="34" charset="-128"/>
                <a:cs typeface="Georgia" pitchFamily="18" charset="0"/>
              </a:rPr>
              <a:t>FHA Moving Forward: 2015</a:t>
            </a:r>
          </a:p>
          <a:p>
            <a:pPr marL="0" indent="0">
              <a:buFontTx/>
              <a:buNone/>
              <a:defRPr/>
            </a:pPr>
            <a:r>
              <a:rPr lang="en-US" altLang="en-US" sz="1600" b="1" dirty="0" smtClean="0">
                <a:ea typeface="MS PGothic" pitchFamily="34" charset="-128"/>
                <a:cs typeface="Georgia" pitchFamily="18" charset="0"/>
              </a:rPr>
              <a:t>STRATEGIC GOALS</a:t>
            </a:r>
          </a:p>
          <a:p>
            <a:pPr marL="0" indent="0">
              <a:spcBef>
                <a:spcPts val="1200"/>
              </a:spcBef>
              <a:buFontTx/>
              <a:buNone/>
              <a:defRPr/>
            </a:pPr>
            <a:r>
              <a:rPr lang="en-US" altLang="en-US" sz="1600" b="1" dirty="0" smtClean="0">
                <a:ea typeface="MS PGothic" pitchFamily="34" charset="-128"/>
                <a:cs typeface="Georgia" pitchFamily="18" charset="0"/>
              </a:rPr>
              <a:t>Establish a unified federal voice on health data </a:t>
            </a:r>
            <a:br>
              <a:rPr lang="en-US" altLang="en-US" sz="1600" b="1" dirty="0" smtClean="0">
                <a:ea typeface="MS PGothic" pitchFamily="34" charset="-128"/>
                <a:cs typeface="Georgia" pitchFamily="18" charset="0"/>
              </a:rPr>
            </a:br>
            <a:r>
              <a:rPr lang="en-US" altLang="en-US" sz="1600" b="1" dirty="0" smtClean="0">
                <a:ea typeface="MS PGothic" pitchFamily="34" charset="-128"/>
                <a:cs typeface="Georgia" pitchFamily="18" charset="0"/>
              </a:rPr>
              <a:t>exchange and interoperability</a:t>
            </a:r>
          </a:p>
          <a:p>
            <a:pPr>
              <a:defRPr/>
            </a:pPr>
            <a:r>
              <a:rPr lang="en-US" altLang="en-US" sz="1400" dirty="0" smtClean="0">
                <a:ea typeface="MS PGothic" pitchFamily="34" charset="-128"/>
                <a:cs typeface="Georgia" pitchFamily="18" charset="0"/>
              </a:rPr>
              <a:t>Establish FHA as a “convener of stature”, and broaden participation</a:t>
            </a:r>
          </a:p>
          <a:p>
            <a:pPr>
              <a:defRPr/>
            </a:pPr>
            <a:r>
              <a:rPr lang="en-US" altLang="en-US" sz="1400" dirty="0" smtClean="0">
                <a:ea typeface="MS PGothic" pitchFamily="34" charset="-128"/>
                <a:cs typeface="Georgia" pitchFamily="18" charset="0"/>
              </a:rPr>
              <a:t>Institutionalize governance decision-making processes</a:t>
            </a:r>
          </a:p>
          <a:p>
            <a:pPr>
              <a:defRPr/>
            </a:pPr>
            <a:r>
              <a:rPr lang="en-US" altLang="en-US" sz="1400" dirty="0" smtClean="0">
                <a:ea typeface="MS PGothic" pitchFamily="34" charset="-128"/>
                <a:cs typeface="Georgia" pitchFamily="18" charset="0"/>
              </a:rPr>
              <a:t>Expand outreach and access to tools</a:t>
            </a:r>
          </a:p>
          <a:p>
            <a:pPr marL="0" indent="0">
              <a:spcBef>
                <a:spcPts val="1200"/>
              </a:spcBef>
              <a:buFontTx/>
              <a:buNone/>
              <a:defRPr/>
            </a:pPr>
            <a:r>
              <a:rPr lang="en-US" altLang="en-US" sz="1600" b="1" dirty="0" smtClean="0">
                <a:ea typeface="MS PGothic" pitchFamily="34" charset="-128"/>
                <a:cs typeface="Georgia" pitchFamily="18" charset="0"/>
              </a:rPr>
              <a:t>Achieve adoption of interoperability specifications, leading to active data exchange in the Federal health community</a:t>
            </a:r>
          </a:p>
          <a:p>
            <a:pPr>
              <a:defRPr/>
            </a:pPr>
            <a:r>
              <a:rPr lang="en-US" altLang="en-US" sz="1400" dirty="0" smtClean="0">
                <a:ea typeface="MS PGothic" pitchFamily="34" charset="-128"/>
                <a:cs typeface="Georgia" pitchFamily="18" charset="0"/>
              </a:rPr>
              <a:t>Support S&amp;I Framework by providing federal use cases </a:t>
            </a:r>
            <a:br>
              <a:rPr lang="en-US" altLang="en-US" sz="1400" dirty="0" smtClean="0">
                <a:ea typeface="MS PGothic" pitchFamily="34" charset="-128"/>
                <a:cs typeface="Georgia" pitchFamily="18" charset="0"/>
              </a:rPr>
            </a:br>
            <a:r>
              <a:rPr lang="en-US" altLang="en-US" sz="1400" dirty="0" smtClean="0">
                <a:ea typeface="MS PGothic" pitchFamily="34" charset="-128"/>
                <a:cs typeface="Georgia" pitchFamily="18" charset="0"/>
              </a:rPr>
              <a:t>and pilots</a:t>
            </a:r>
          </a:p>
          <a:p>
            <a:pPr>
              <a:defRPr/>
            </a:pPr>
            <a:r>
              <a:rPr lang="en-US" altLang="en-US" sz="1400" dirty="0" smtClean="0">
                <a:ea typeface="MS PGothic" pitchFamily="34" charset="-128"/>
                <a:cs typeface="Georgia" pitchFamily="18" charset="0"/>
              </a:rPr>
              <a:t>Enable FHA partners to move from legacy to new solutions in effective, coordinated manner</a:t>
            </a:r>
          </a:p>
          <a:p>
            <a:pPr marL="0" indent="0">
              <a:spcBef>
                <a:spcPts val="1200"/>
              </a:spcBef>
              <a:buFontTx/>
              <a:buNone/>
              <a:defRPr/>
            </a:pPr>
            <a:r>
              <a:rPr lang="en-US" altLang="en-US" sz="1600" b="1" dirty="0" smtClean="0">
                <a:ea typeface="MS PGothic" pitchFamily="34" charset="-128"/>
                <a:cs typeface="Georgia" pitchFamily="18" charset="0"/>
              </a:rPr>
              <a:t>Align federal policies in healthcare data exchange</a:t>
            </a:r>
          </a:p>
          <a:p>
            <a:pPr>
              <a:defRPr/>
            </a:pPr>
            <a:r>
              <a:rPr lang="en-US" altLang="en-US" sz="1400" dirty="0" smtClean="0">
                <a:ea typeface="MS PGothic" pitchFamily="34" charset="-128"/>
                <a:cs typeface="Georgia" pitchFamily="18" charset="0"/>
              </a:rPr>
              <a:t>Provide a forum for the cataloging and aligning of federal policies and practices</a:t>
            </a:r>
          </a:p>
          <a:p>
            <a:pPr marL="0" indent="0">
              <a:defRPr/>
            </a:pPr>
            <a:endParaRPr lang="en-US" altLang="en-US" sz="1600" dirty="0" smtClean="0">
              <a:latin typeface="Georgia" pitchFamily="18" charset="0"/>
              <a:ea typeface="MS PGothic" pitchFamily="34" charset="-128"/>
              <a:cs typeface="Georgia" pitchFamily="18" charset="0"/>
            </a:endParaRPr>
          </a:p>
          <a:p>
            <a:pPr marL="0" indent="0">
              <a:defRPr/>
            </a:pPr>
            <a:endParaRPr lang="en-US" altLang="en-US" sz="1600" dirty="0" smtClean="0">
              <a:latin typeface="Georgia" pitchFamily="18" charset="0"/>
              <a:ea typeface="MS PGothic" pitchFamily="34" charset="-128"/>
              <a:cs typeface="Georgia" pitchFamily="18" charset="0"/>
            </a:endParaRPr>
          </a:p>
        </p:txBody>
      </p:sp>
      <p:sp>
        <p:nvSpPr>
          <p:cNvPr id="15366" name="Content Placeholder 3"/>
          <p:cNvSpPr>
            <a:spLocks noGrp="1"/>
          </p:cNvSpPr>
          <p:nvPr>
            <p:ph sz="half" idx="2"/>
          </p:nvPr>
        </p:nvSpPr>
        <p:spPr>
          <a:xfrm>
            <a:off x="6705600" y="1219200"/>
            <a:ext cx="1981200" cy="5105400"/>
          </a:xfrm>
        </p:spPr>
        <p:txBody>
          <a:bodyPr/>
          <a:lstStyle/>
          <a:p>
            <a:pPr marL="0" indent="0" algn="ctr">
              <a:buFontTx/>
              <a:buNone/>
            </a:pPr>
            <a:r>
              <a:rPr lang="en-US" altLang="en-US" sz="1600" b="1" dirty="0" smtClean="0">
                <a:solidFill>
                  <a:srgbClr val="C10A25"/>
                </a:solidFill>
                <a:cs typeface="Georgia" pitchFamily="18" charset="0"/>
              </a:rPr>
              <a:t>FHA Guiding Principles</a:t>
            </a:r>
          </a:p>
          <a:p>
            <a:pPr marL="0" indent="0" algn="ctr">
              <a:spcBef>
                <a:spcPts val="2800"/>
              </a:spcBef>
              <a:buFontTx/>
              <a:buNone/>
            </a:pPr>
            <a:r>
              <a:rPr lang="en-US" altLang="en-US" sz="1400" b="1" dirty="0" smtClean="0">
                <a:solidFill>
                  <a:schemeClr val="tx2"/>
                </a:solidFill>
                <a:cs typeface="Georgia" pitchFamily="18" charset="0"/>
              </a:rPr>
              <a:t>Stakeholder</a:t>
            </a:r>
            <a:br>
              <a:rPr lang="en-US" altLang="en-US" sz="1400" b="1" dirty="0" smtClean="0">
                <a:solidFill>
                  <a:schemeClr val="tx2"/>
                </a:solidFill>
                <a:cs typeface="Georgia" pitchFamily="18" charset="0"/>
              </a:rPr>
            </a:br>
            <a:r>
              <a:rPr lang="en-US" altLang="en-US" sz="1400" b="1" dirty="0" smtClean="0">
                <a:solidFill>
                  <a:schemeClr val="tx2"/>
                </a:solidFill>
                <a:cs typeface="Georgia" pitchFamily="18" charset="0"/>
              </a:rPr>
              <a:t>Engagement</a:t>
            </a:r>
          </a:p>
          <a:p>
            <a:pPr marL="0" indent="0" algn="ctr">
              <a:spcBef>
                <a:spcPts val="2800"/>
              </a:spcBef>
              <a:buFontTx/>
              <a:buNone/>
            </a:pPr>
            <a:r>
              <a:rPr lang="en-US" altLang="en-US" sz="1400" b="1" dirty="0" smtClean="0">
                <a:solidFill>
                  <a:srgbClr val="013F80"/>
                </a:solidFill>
                <a:cs typeface="Georgia" pitchFamily="18" charset="0"/>
              </a:rPr>
              <a:t>Demonstrate</a:t>
            </a:r>
            <a:br>
              <a:rPr lang="en-US" altLang="en-US" sz="1400" b="1" dirty="0" smtClean="0">
                <a:solidFill>
                  <a:srgbClr val="013F80"/>
                </a:solidFill>
                <a:cs typeface="Georgia" pitchFamily="18" charset="0"/>
              </a:rPr>
            </a:br>
            <a:r>
              <a:rPr lang="en-US" altLang="en-US" sz="1400" b="1" dirty="0" smtClean="0">
                <a:solidFill>
                  <a:srgbClr val="013F80"/>
                </a:solidFill>
                <a:cs typeface="Georgia" pitchFamily="18" charset="0"/>
              </a:rPr>
              <a:t>through Pilots</a:t>
            </a:r>
            <a:endParaRPr lang="en-US" altLang="en-US" sz="1400" b="1" dirty="0" smtClean="0">
              <a:cs typeface="Georgia" pitchFamily="18" charset="0"/>
            </a:endParaRPr>
          </a:p>
          <a:p>
            <a:pPr marL="0" indent="0" algn="ctr">
              <a:lnSpc>
                <a:spcPct val="90000"/>
              </a:lnSpc>
              <a:spcBef>
                <a:spcPts val="2800"/>
              </a:spcBef>
              <a:buFontTx/>
              <a:buNone/>
            </a:pPr>
            <a:r>
              <a:rPr lang="en-US" altLang="en-US" sz="1400" b="1" dirty="0" smtClean="0">
                <a:solidFill>
                  <a:srgbClr val="013F80"/>
                </a:solidFill>
                <a:cs typeface="Georgia" pitchFamily="18" charset="0"/>
              </a:rPr>
              <a:t>Open Communication</a:t>
            </a:r>
            <a:br>
              <a:rPr lang="en-US" altLang="en-US" sz="1400" b="1" dirty="0" smtClean="0">
                <a:solidFill>
                  <a:srgbClr val="013F80"/>
                </a:solidFill>
                <a:cs typeface="Georgia" pitchFamily="18" charset="0"/>
              </a:rPr>
            </a:br>
            <a:r>
              <a:rPr lang="en-US" altLang="en-US" sz="1400" b="1" dirty="0" smtClean="0">
                <a:solidFill>
                  <a:srgbClr val="013F80"/>
                </a:solidFill>
                <a:cs typeface="Georgia" pitchFamily="18" charset="0"/>
              </a:rPr>
              <a:t>and Transparency</a:t>
            </a:r>
            <a:endParaRPr lang="en-US" altLang="en-US" sz="1400" b="1" dirty="0" smtClean="0">
              <a:cs typeface="Georgia" pitchFamily="18" charset="0"/>
            </a:endParaRPr>
          </a:p>
          <a:p>
            <a:pPr marL="0" indent="0" algn="ctr">
              <a:spcBef>
                <a:spcPts val="2800"/>
              </a:spcBef>
              <a:buFontTx/>
              <a:buNone/>
            </a:pPr>
            <a:r>
              <a:rPr lang="en-US" altLang="en-US" sz="1400" b="1" dirty="0" smtClean="0">
                <a:solidFill>
                  <a:srgbClr val="013F80"/>
                </a:solidFill>
                <a:cs typeface="Georgia" pitchFamily="18" charset="0"/>
              </a:rPr>
              <a:t>Commitment</a:t>
            </a:r>
            <a:br>
              <a:rPr lang="en-US" altLang="en-US" sz="1400" b="1" dirty="0" smtClean="0">
                <a:solidFill>
                  <a:srgbClr val="013F80"/>
                </a:solidFill>
                <a:cs typeface="Georgia" pitchFamily="18" charset="0"/>
              </a:rPr>
            </a:br>
            <a:r>
              <a:rPr lang="en-US" altLang="en-US" sz="1400" b="1" dirty="0" smtClean="0">
                <a:solidFill>
                  <a:srgbClr val="013F80"/>
                </a:solidFill>
                <a:cs typeface="Georgia" pitchFamily="18" charset="0"/>
              </a:rPr>
              <a:t>to Action</a:t>
            </a:r>
            <a:endParaRPr lang="en-US" altLang="en-US" sz="1400" b="1" dirty="0" smtClean="0">
              <a:solidFill>
                <a:srgbClr val="013F80"/>
              </a:solidFill>
              <a:cs typeface="Georgia" pitchFamily="18" charset="0"/>
              <a:sym typeface="Arial" pitchFamily="34" charset="0"/>
            </a:endParaRPr>
          </a:p>
          <a:p>
            <a:pPr marL="0" indent="0" algn="ctr">
              <a:spcBef>
                <a:spcPts val="2800"/>
              </a:spcBef>
              <a:buFontTx/>
              <a:buNone/>
            </a:pPr>
            <a:r>
              <a:rPr lang="en-US" altLang="en-US" sz="1400" b="1" dirty="0" smtClean="0">
                <a:solidFill>
                  <a:srgbClr val="013F80"/>
                </a:solidFill>
                <a:cs typeface="Georgia" pitchFamily="18" charset="0"/>
              </a:rPr>
              <a:t>Focus on</a:t>
            </a:r>
            <a:br>
              <a:rPr lang="en-US" altLang="en-US" sz="1400" b="1" dirty="0" smtClean="0">
                <a:solidFill>
                  <a:srgbClr val="013F80"/>
                </a:solidFill>
                <a:cs typeface="Georgia" pitchFamily="18" charset="0"/>
              </a:rPr>
            </a:br>
            <a:r>
              <a:rPr lang="en-US" altLang="en-US" sz="1400" b="1" dirty="0" smtClean="0">
                <a:solidFill>
                  <a:srgbClr val="013F80"/>
                </a:solidFill>
                <a:cs typeface="Georgia" pitchFamily="18" charset="0"/>
              </a:rPr>
              <a:t>Specifications</a:t>
            </a:r>
            <a:endParaRPr lang="en-US" altLang="en-US" sz="1400" b="1" dirty="0" smtClean="0">
              <a:solidFill>
                <a:srgbClr val="013F80"/>
              </a:solidFill>
              <a:cs typeface="Georgia" pitchFamily="18" charset="0"/>
              <a:sym typeface="Arial" pitchFamily="34" charset="0"/>
            </a:endParaRPr>
          </a:p>
          <a:p>
            <a:pPr marL="0" indent="0" algn="ctr">
              <a:spcBef>
                <a:spcPts val="2400"/>
              </a:spcBef>
              <a:buFontTx/>
              <a:buNone/>
            </a:pPr>
            <a:endParaRPr lang="en-US" altLang="en-US" sz="1400" b="1" dirty="0" smtClean="0">
              <a:latin typeface="Georgia" pitchFamily="18" charset="0"/>
              <a:cs typeface="Georgia" pitchFamily="18" charset="0"/>
            </a:endParaRPr>
          </a:p>
        </p:txBody>
      </p:sp>
      <p:sp>
        <p:nvSpPr>
          <p:cNvPr id="15367" name="Slide Number Placeholder 4"/>
          <p:cNvSpPr>
            <a:spLocks noGrp="1"/>
          </p:cNvSpPr>
          <p:nvPr>
            <p:ph type="sldNum" sz="quarter" idx="4294967295"/>
          </p:nvPr>
        </p:nvSpPr>
        <p:spPr>
          <a:xfrm>
            <a:off x="6970713" y="6211888"/>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chemeClr val="tx2"/>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fld id="{B00FA893-82A3-4540-BAB8-E5D9D35F895A}" type="slidenum">
              <a:rPr lang="en-US" altLang="en-US" sz="1100" smtClean="0">
                <a:solidFill>
                  <a:schemeClr val="bg2"/>
                </a:solidFill>
                <a:latin typeface="Arial" pitchFamily="34" charset="0"/>
              </a:rPr>
              <a:pPr>
                <a:spcBef>
                  <a:spcPct val="0"/>
                </a:spcBef>
                <a:buClrTx/>
                <a:buFontTx/>
                <a:buNone/>
              </a:pPr>
              <a:t>6</a:t>
            </a:fld>
            <a:endParaRPr lang="en-US" altLang="en-US" sz="1100" smtClean="0">
              <a:solidFill>
                <a:schemeClr val="bg2"/>
              </a:solidFill>
              <a:latin typeface="Arial" pitchFamily="34" charset="0"/>
            </a:endParaRPr>
          </a:p>
        </p:txBody>
      </p:sp>
      <p:sp>
        <p:nvSpPr>
          <p:cNvPr id="15368" name="TextBox 14"/>
          <p:cNvSpPr txBox="1">
            <a:spLocks noChangeArrowheads="1"/>
          </p:cNvSpPr>
          <p:nvPr/>
        </p:nvSpPr>
        <p:spPr bwMode="auto">
          <a:xfrm>
            <a:off x="8994775" y="35861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10A25"/>
              </a:buClr>
              <a:buChar char="•"/>
              <a:defRPr sz="2800">
                <a:solidFill>
                  <a:schemeClr val="tx2"/>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chemeClr val="tx1"/>
              </a:solidFill>
              <a:latin typeface="Arial" pitchFamily="34" charset="0"/>
            </a:endParaRPr>
          </a:p>
        </p:txBody>
      </p:sp>
    </p:spTree>
    <p:extLst>
      <p:ext uri="{BB962C8B-B14F-4D97-AF65-F5344CB8AC3E}">
        <p14:creationId xmlns:p14="http://schemas.microsoft.com/office/powerpoint/2010/main" val="3505438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9804"/>
            <a:ext cx="8229600" cy="1031842"/>
          </a:xfrm>
        </p:spPr>
        <p:txBody>
          <a:bodyPr/>
          <a:lstStyle/>
          <a:p>
            <a:pPr>
              <a:defRPr/>
            </a:pPr>
            <a:r>
              <a:rPr lang="en-US" dirty="0">
                <a:latin typeface="Calibri"/>
                <a:ea typeface="+mj-ea"/>
                <a:cs typeface="Calibri"/>
              </a:rPr>
              <a:t>What is FHA?</a:t>
            </a:r>
          </a:p>
        </p:txBody>
      </p:sp>
      <p:sp>
        <p:nvSpPr>
          <p:cNvPr id="17411" name="Content Placeholder 2"/>
          <p:cNvSpPr>
            <a:spLocks noGrp="1"/>
          </p:cNvSpPr>
          <p:nvPr>
            <p:ph idx="1"/>
          </p:nvPr>
        </p:nvSpPr>
        <p:spPr>
          <a:xfrm>
            <a:off x="304800" y="1747125"/>
            <a:ext cx="8534400" cy="1143000"/>
          </a:xfrm>
        </p:spPr>
        <p:txBody>
          <a:bodyPr/>
          <a:lstStyle/>
          <a:p>
            <a:pPr marL="0" indent="0" algn="ctr">
              <a:lnSpc>
                <a:spcPct val="120000"/>
              </a:lnSpc>
              <a:buFontTx/>
              <a:buNone/>
            </a:pPr>
            <a:r>
              <a:rPr lang="en-US" altLang="en-US" sz="1500" dirty="0" smtClean="0">
                <a:latin typeface="Calibri"/>
                <a:cs typeface="Calibri"/>
              </a:rPr>
              <a:t>Currently partnering with </a:t>
            </a:r>
            <a:r>
              <a:rPr lang="en-US" altLang="en-US" sz="1500" b="1" dirty="0" smtClean="0">
                <a:solidFill>
                  <a:srgbClr val="C10A25"/>
                </a:solidFill>
                <a:latin typeface="Calibri"/>
                <a:cs typeface="Calibri"/>
              </a:rPr>
              <a:t>more than 20 federal agencies</a:t>
            </a:r>
            <a:r>
              <a:rPr lang="en-US" altLang="en-US" sz="1500" dirty="0" smtClean="0">
                <a:solidFill>
                  <a:srgbClr val="C10A25"/>
                </a:solidFill>
                <a:latin typeface="Calibri"/>
                <a:cs typeface="Calibri"/>
              </a:rPr>
              <a:t> </a:t>
            </a:r>
            <a:r>
              <a:rPr lang="en-US" altLang="en-US" sz="1500" dirty="0" smtClean="0">
                <a:latin typeface="Calibri"/>
                <a:cs typeface="Calibri"/>
              </a:rPr>
              <a:t>including the Department of Health and Human Services, Department of Defense, Centers for Medicare &amp; Medicaid Services, Department of Veterans’ Affairs, Social Security Administration and Indian Health Services</a:t>
            </a:r>
          </a:p>
        </p:txBody>
      </p:sp>
      <p:pic>
        <p:nvPicPr>
          <p:cNvPr id="17413" name="Picture 2" descr="Federal Agency Logos: Indian Health Services, National Library of Medicine, SSA, DOJ, HHS, ONC, AHRQ, DOA, VA, CMS, DoD, DOE, DHS, FCC, NASA, DOT, OPM, NIH, CDC, DOS, FDA, USPS, NSF, SAMHSA, HRSA, NIST, EP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8717" y="2729178"/>
            <a:ext cx="6844258" cy="3215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59470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165"/>
            <a:ext cx="8229600" cy="1031842"/>
          </a:xfrm>
        </p:spPr>
        <p:txBody>
          <a:bodyPr/>
          <a:lstStyle/>
          <a:p>
            <a:pPr>
              <a:defRPr/>
            </a:pPr>
            <a:r>
              <a:rPr lang="en-US" dirty="0"/>
              <a:t>Federal Partner Focus Areas</a:t>
            </a:r>
          </a:p>
        </p:txBody>
      </p:sp>
      <p:sp>
        <p:nvSpPr>
          <p:cNvPr id="3" name="Content Placeholder 2"/>
          <p:cNvSpPr>
            <a:spLocks noGrp="1"/>
          </p:cNvSpPr>
          <p:nvPr>
            <p:ph idx="1"/>
          </p:nvPr>
        </p:nvSpPr>
        <p:spPr>
          <a:xfrm>
            <a:off x="825500" y="2054472"/>
            <a:ext cx="7620000" cy="4114800"/>
          </a:xfrm>
        </p:spPr>
        <p:txBody>
          <a:bodyPr/>
          <a:lstStyle/>
          <a:p>
            <a:pPr>
              <a:lnSpc>
                <a:spcPct val="110000"/>
              </a:lnSpc>
              <a:spcBef>
                <a:spcPts val="0"/>
              </a:spcBef>
              <a:defRPr/>
            </a:pPr>
            <a:r>
              <a:rPr lang="en-US" sz="2000" b="1" dirty="0" smtClean="0">
                <a:solidFill>
                  <a:schemeClr val="tx1">
                    <a:lumMod val="75000"/>
                    <a:lumOff val="25000"/>
                  </a:schemeClr>
                </a:solidFill>
              </a:rPr>
              <a:t>Healthcare Directory (</a:t>
            </a:r>
            <a:r>
              <a:rPr lang="en-US" sz="2000" b="1" dirty="0" err="1" smtClean="0">
                <a:solidFill>
                  <a:schemeClr val="tx1">
                    <a:lumMod val="75000"/>
                    <a:lumOff val="25000"/>
                  </a:schemeClr>
                </a:solidFill>
              </a:rPr>
              <a:t>HcDir</a:t>
            </a:r>
            <a:r>
              <a:rPr lang="en-US" sz="2000" b="1" dirty="0" smtClean="0">
                <a:solidFill>
                  <a:schemeClr val="tx1">
                    <a:lumMod val="75000"/>
                    <a:lumOff val="25000"/>
                  </a:schemeClr>
                </a:solidFill>
              </a:rPr>
              <a:t>):</a:t>
            </a:r>
          </a:p>
          <a:p>
            <a:pPr lvl="1">
              <a:spcBef>
                <a:spcPts val="200"/>
              </a:spcBef>
              <a:defRPr/>
            </a:pPr>
            <a:r>
              <a:rPr lang="en-US" sz="1400" dirty="0" smtClean="0">
                <a:solidFill>
                  <a:schemeClr val="tx1">
                    <a:lumMod val="75000"/>
                    <a:lumOff val="25000"/>
                  </a:schemeClr>
                </a:solidFill>
              </a:rPr>
              <a:t>Focused on reviewing current directories </a:t>
            </a:r>
          </a:p>
          <a:p>
            <a:pPr lvl="1">
              <a:spcBef>
                <a:spcPts val="200"/>
              </a:spcBef>
              <a:defRPr/>
            </a:pPr>
            <a:r>
              <a:rPr lang="en-US" sz="1400" dirty="0" smtClean="0">
                <a:solidFill>
                  <a:schemeClr val="tx1">
                    <a:lumMod val="75000"/>
                    <a:lumOff val="25000"/>
                  </a:schemeClr>
                </a:solidFill>
              </a:rPr>
              <a:t>Recently developed assessment and evaluation criteria </a:t>
            </a:r>
          </a:p>
          <a:p>
            <a:pPr lvl="2">
              <a:spcBef>
                <a:spcPts val="0"/>
              </a:spcBef>
              <a:spcAft>
                <a:spcPts val="0"/>
              </a:spcAft>
              <a:defRPr/>
            </a:pPr>
            <a:r>
              <a:rPr lang="en-US" sz="1400" i="1" dirty="0" smtClean="0">
                <a:solidFill>
                  <a:schemeClr val="tx1">
                    <a:lumMod val="75000"/>
                    <a:lumOff val="25000"/>
                  </a:schemeClr>
                </a:solidFill>
              </a:rPr>
              <a:t>Currently being reviewed by the FHA Managing Board</a:t>
            </a:r>
          </a:p>
          <a:p>
            <a:pPr lvl="1">
              <a:spcBef>
                <a:spcPts val="200"/>
              </a:spcBef>
              <a:defRPr/>
            </a:pPr>
            <a:r>
              <a:rPr lang="en-US" sz="1400" dirty="0" smtClean="0">
                <a:solidFill>
                  <a:schemeClr val="tx1">
                    <a:lumMod val="75000"/>
                    <a:lumOff val="25000"/>
                  </a:schemeClr>
                </a:solidFill>
              </a:rPr>
              <a:t>Healthcare Provider Directory Pilot</a:t>
            </a:r>
          </a:p>
          <a:p>
            <a:pPr lvl="2">
              <a:spcBef>
                <a:spcPts val="0"/>
              </a:spcBef>
              <a:spcAft>
                <a:spcPts val="200"/>
              </a:spcAft>
              <a:defRPr/>
            </a:pPr>
            <a:r>
              <a:rPr lang="en-US" sz="1400" i="1" dirty="0" smtClean="0">
                <a:solidFill>
                  <a:schemeClr val="tx1">
                    <a:lumMod val="75000"/>
                    <a:lumOff val="25000"/>
                  </a:schemeClr>
                </a:solidFill>
              </a:rPr>
              <a:t>Prototype is focused on complex queries utilizing a </a:t>
            </a:r>
            <a:r>
              <a:rPr lang="en-US" sz="1400" i="1" dirty="0" err="1" smtClean="0">
                <a:solidFill>
                  <a:schemeClr val="tx1">
                    <a:lumMod val="75000"/>
                    <a:lumOff val="25000"/>
                  </a:schemeClr>
                </a:solidFill>
              </a:rPr>
              <a:t>RESTful</a:t>
            </a:r>
            <a:r>
              <a:rPr lang="en-US" sz="1400" i="1" dirty="0" smtClean="0">
                <a:solidFill>
                  <a:schemeClr val="tx1">
                    <a:lumMod val="75000"/>
                    <a:lumOff val="25000"/>
                  </a:schemeClr>
                </a:solidFill>
              </a:rPr>
              <a:t> Application Provider Interface (API) demonstrated through a Web-based front end.</a:t>
            </a:r>
          </a:p>
          <a:p>
            <a:pPr lvl="2">
              <a:spcBef>
                <a:spcPts val="0"/>
              </a:spcBef>
              <a:spcAft>
                <a:spcPts val="0"/>
              </a:spcAft>
              <a:defRPr/>
            </a:pPr>
            <a:r>
              <a:rPr lang="en-US" sz="1400" i="1" dirty="0" smtClean="0">
                <a:solidFill>
                  <a:schemeClr val="tx1">
                    <a:lumMod val="75000"/>
                    <a:lumOff val="25000"/>
                  </a:schemeClr>
                </a:solidFill>
              </a:rPr>
              <a:t>FHA is currently looking for federal agencies to participate in the pilot phase</a:t>
            </a:r>
          </a:p>
          <a:p>
            <a:pPr>
              <a:lnSpc>
                <a:spcPct val="110000"/>
              </a:lnSpc>
              <a:spcBef>
                <a:spcPts val="1200"/>
              </a:spcBef>
              <a:defRPr/>
            </a:pPr>
            <a:r>
              <a:rPr lang="en-US" sz="2000" b="1" dirty="0" smtClean="0">
                <a:solidFill>
                  <a:schemeClr val="tx1">
                    <a:lumMod val="75000"/>
                    <a:lumOff val="25000"/>
                  </a:schemeClr>
                </a:solidFill>
              </a:rPr>
              <a:t>Patient Consent &amp; Authorization</a:t>
            </a:r>
          </a:p>
          <a:p>
            <a:pPr lvl="1">
              <a:spcBef>
                <a:spcPts val="200"/>
              </a:spcBef>
              <a:defRPr/>
            </a:pPr>
            <a:r>
              <a:rPr lang="en-US" sz="1400" dirty="0" smtClean="0">
                <a:solidFill>
                  <a:schemeClr val="tx1">
                    <a:lumMod val="75000"/>
                    <a:lumOff val="25000"/>
                  </a:schemeClr>
                </a:solidFill>
              </a:rPr>
              <a:t>Working with federal partners on revising the purpose and scope of work</a:t>
            </a:r>
          </a:p>
          <a:p>
            <a:pPr>
              <a:lnSpc>
                <a:spcPct val="110000"/>
              </a:lnSpc>
              <a:spcBef>
                <a:spcPts val="1200"/>
              </a:spcBef>
              <a:defRPr/>
            </a:pPr>
            <a:r>
              <a:rPr lang="en-US" sz="2000" b="1" dirty="0" smtClean="0">
                <a:solidFill>
                  <a:schemeClr val="tx1">
                    <a:lumMod val="75000"/>
                    <a:lumOff val="25000"/>
                  </a:schemeClr>
                </a:solidFill>
              </a:rPr>
              <a:t>Directed Exchange:</a:t>
            </a:r>
          </a:p>
          <a:p>
            <a:pPr lvl="1">
              <a:spcBef>
                <a:spcPts val="200"/>
              </a:spcBef>
              <a:defRPr/>
            </a:pPr>
            <a:r>
              <a:rPr lang="en-US" sz="1400" dirty="0" smtClean="0">
                <a:solidFill>
                  <a:schemeClr val="tx1">
                    <a:lumMod val="75000"/>
                    <a:lumOff val="25000"/>
                  </a:schemeClr>
                </a:solidFill>
              </a:rPr>
              <a:t>Published multiple guidance/recommendation documents on </a:t>
            </a:r>
            <a:r>
              <a:rPr lang="en-US" sz="1400" dirty="0" err="1" smtClean="0">
                <a:solidFill>
                  <a:schemeClr val="tx1">
                    <a:lumMod val="75000"/>
                    <a:lumOff val="25000"/>
                  </a:schemeClr>
                </a:solidFill>
              </a:rPr>
              <a:t>healthit.gov</a:t>
            </a:r>
            <a:endParaRPr lang="en-US" sz="1400" dirty="0" smtClean="0">
              <a:solidFill>
                <a:schemeClr val="tx1">
                  <a:lumMod val="75000"/>
                  <a:lumOff val="25000"/>
                </a:schemeClr>
              </a:solidFill>
            </a:endParaRPr>
          </a:p>
          <a:p>
            <a:pPr lvl="1">
              <a:spcBef>
                <a:spcPts val="200"/>
              </a:spcBef>
              <a:defRPr/>
            </a:pPr>
            <a:r>
              <a:rPr lang="en-US" sz="1400" dirty="0" smtClean="0">
                <a:solidFill>
                  <a:schemeClr val="tx1">
                    <a:lumMod val="75000"/>
                    <a:lumOff val="25000"/>
                  </a:schemeClr>
                </a:solidFill>
              </a:rPr>
              <a:t>Facilitating federal partner collaboration/involvement with </a:t>
            </a:r>
            <a:r>
              <a:rPr lang="en-US" sz="1400" dirty="0" err="1" smtClean="0">
                <a:solidFill>
                  <a:schemeClr val="tx1">
                    <a:lumMod val="75000"/>
                    <a:lumOff val="25000"/>
                  </a:schemeClr>
                </a:solidFill>
              </a:rPr>
              <a:t>DirectTrust</a:t>
            </a:r>
            <a:endParaRPr lang="en-US" sz="1400" dirty="0" smtClean="0">
              <a:solidFill>
                <a:schemeClr val="tx1">
                  <a:lumMod val="75000"/>
                  <a:lumOff val="2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9939" y="1943558"/>
            <a:ext cx="1976460" cy="126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438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949358"/>
            <a:ext cx="8686800" cy="1031842"/>
          </a:xfrm>
        </p:spPr>
        <p:txBody>
          <a:bodyPr/>
          <a:lstStyle/>
          <a:p>
            <a:pPr>
              <a:defRPr/>
            </a:pPr>
            <a:r>
              <a:rPr lang="en-US" altLang="en-US" dirty="0" smtClean="0">
                <a:latin typeface="Calibri"/>
                <a:ea typeface="Geneva" pitchFamily="124" charset="-128"/>
                <a:cs typeface="Calibri"/>
              </a:rPr>
              <a:t>Federal Partner Focus Areas</a:t>
            </a:r>
            <a:r>
              <a:rPr lang="en-US" altLang="en-US" sz="2400" dirty="0" smtClean="0">
                <a:latin typeface="Calibri"/>
                <a:ea typeface="Geneva" pitchFamily="124" charset="-128"/>
                <a:cs typeface="Calibri"/>
              </a:rPr>
              <a:t>…</a:t>
            </a:r>
            <a:r>
              <a:rPr lang="en-US" altLang="en-US" sz="2000" i="1" dirty="0" smtClean="0">
                <a:latin typeface="Calibri"/>
                <a:ea typeface="Geneva" pitchFamily="124" charset="-128"/>
                <a:cs typeface="Calibri"/>
              </a:rPr>
              <a:t>Continued</a:t>
            </a:r>
            <a:endParaRPr lang="en-US" altLang="en-US" dirty="0" smtClean="0">
              <a:latin typeface="Calibri"/>
              <a:ea typeface="Geneva" pitchFamily="124" charset="-128"/>
              <a:cs typeface="Calibri"/>
            </a:endParaRPr>
          </a:p>
        </p:txBody>
      </p:sp>
      <p:sp>
        <p:nvSpPr>
          <p:cNvPr id="18435" name="Content Placeholder 2"/>
          <p:cNvSpPr>
            <a:spLocks noGrp="1"/>
          </p:cNvSpPr>
          <p:nvPr>
            <p:ph idx="1"/>
          </p:nvPr>
        </p:nvSpPr>
        <p:spPr>
          <a:xfrm>
            <a:off x="648554" y="1945393"/>
            <a:ext cx="4645027" cy="4114800"/>
          </a:xfrm>
        </p:spPr>
        <p:txBody>
          <a:bodyPr/>
          <a:lstStyle/>
          <a:p>
            <a:pPr>
              <a:lnSpc>
                <a:spcPct val="110000"/>
              </a:lnSpc>
              <a:spcBef>
                <a:spcPct val="0"/>
              </a:spcBef>
            </a:pPr>
            <a:r>
              <a:rPr lang="en-US" altLang="en-US" b="1" dirty="0" smtClean="0">
                <a:solidFill>
                  <a:schemeClr val="tx1">
                    <a:lumMod val="75000"/>
                    <a:lumOff val="25000"/>
                  </a:schemeClr>
                </a:solidFill>
                <a:latin typeface="Calibri" pitchFamily="34" charset="0"/>
                <a:ea typeface="Geneva" pitchFamily="124" charset="-128"/>
                <a:cs typeface="Calibri" pitchFamily="34" charset="0"/>
              </a:rPr>
              <a:t>CONNECT</a:t>
            </a:r>
            <a:br>
              <a:rPr lang="en-US" altLang="en-US" b="1" dirty="0" smtClean="0">
                <a:solidFill>
                  <a:schemeClr val="tx1">
                    <a:lumMod val="75000"/>
                    <a:lumOff val="25000"/>
                  </a:schemeClr>
                </a:solidFill>
                <a:latin typeface="Calibri" pitchFamily="34" charset="0"/>
                <a:ea typeface="Geneva" pitchFamily="124" charset="-128"/>
                <a:cs typeface="Calibri" pitchFamily="34" charset="0"/>
              </a:rPr>
            </a:br>
            <a:r>
              <a:rPr lang="en-US" altLang="en-US" sz="1800" dirty="0" smtClean="0">
                <a:solidFill>
                  <a:schemeClr val="tx1">
                    <a:lumMod val="75000"/>
                    <a:lumOff val="25000"/>
                  </a:schemeClr>
                </a:solidFill>
                <a:latin typeface="Calibri" pitchFamily="34" charset="0"/>
                <a:ea typeface="Geneva" pitchFamily="124" charset="-128"/>
                <a:cs typeface="Calibri" pitchFamily="34" charset="0"/>
              </a:rPr>
              <a:t>Released </a:t>
            </a:r>
            <a:r>
              <a:rPr lang="en-US" altLang="en-US" sz="1800" dirty="0">
                <a:solidFill>
                  <a:schemeClr val="tx1">
                    <a:lumMod val="75000"/>
                    <a:lumOff val="25000"/>
                  </a:schemeClr>
                </a:solidFill>
                <a:latin typeface="Calibri" pitchFamily="34" charset="0"/>
                <a:ea typeface="Geneva" pitchFamily="124" charset="-128"/>
                <a:cs typeface="Calibri" pitchFamily="34" charset="0"/>
              </a:rPr>
              <a:t>CONNECT 4.5 in </a:t>
            </a:r>
            <a:r>
              <a:rPr lang="en-US" altLang="en-US" sz="1800" dirty="0" smtClean="0">
                <a:solidFill>
                  <a:schemeClr val="tx1">
                    <a:lumMod val="75000"/>
                    <a:lumOff val="25000"/>
                  </a:schemeClr>
                </a:solidFill>
                <a:latin typeface="Calibri" pitchFamily="34" charset="0"/>
                <a:ea typeface="Geneva" pitchFamily="124" charset="-128"/>
                <a:cs typeface="Calibri" pitchFamily="34" charset="0"/>
              </a:rPr>
              <a:t>July</a:t>
            </a:r>
            <a:endParaRPr lang="en-US" altLang="en-US" sz="1800" dirty="0">
              <a:solidFill>
                <a:schemeClr val="tx1">
                  <a:lumMod val="75000"/>
                  <a:lumOff val="25000"/>
                </a:schemeClr>
              </a:solidFill>
              <a:latin typeface="Calibri" pitchFamily="34" charset="0"/>
              <a:ea typeface="Geneva" pitchFamily="124" charset="-128"/>
              <a:cs typeface="Calibri" pitchFamily="34" charset="0"/>
            </a:endParaRPr>
          </a:p>
          <a:p>
            <a:pPr marL="638175" lvl="2">
              <a:spcBef>
                <a:spcPct val="0"/>
              </a:spcBef>
            </a:pPr>
            <a:r>
              <a:rPr lang="en-US" altLang="en-US" sz="1600" i="1" dirty="0">
                <a:solidFill>
                  <a:schemeClr val="tx1">
                    <a:lumMod val="75000"/>
                    <a:lumOff val="25000"/>
                  </a:schemeClr>
                </a:solidFill>
                <a:latin typeface="Calibri" pitchFamily="34" charset="0"/>
                <a:ea typeface="Geneva" pitchFamily="124" charset="-128"/>
                <a:cs typeface="Calibri" pitchFamily="34" charset="0"/>
              </a:rPr>
              <a:t>Includes Direct </a:t>
            </a:r>
            <a:r>
              <a:rPr lang="en-US" altLang="en-US" sz="1600" i="1" dirty="0" smtClean="0">
                <a:solidFill>
                  <a:schemeClr val="tx1">
                    <a:lumMod val="75000"/>
                    <a:lumOff val="25000"/>
                  </a:schemeClr>
                </a:solidFill>
                <a:latin typeface="Calibri" pitchFamily="34" charset="0"/>
                <a:ea typeface="Geneva" pitchFamily="124" charset="-128"/>
                <a:cs typeface="Calibri" pitchFamily="34" charset="0"/>
              </a:rPr>
              <a:t>functionality</a:t>
            </a:r>
            <a:endParaRPr lang="en-US" altLang="en-US" sz="1600" i="1" dirty="0">
              <a:solidFill>
                <a:schemeClr val="tx1">
                  <a:lumMod val="75000"/>
                  <a:lumOff val="25000"/>
                </a:schemeClr>
              </a:solidFill>
              <a:latin typeface="Calibri" pitchFamily="34" charset="0"/>
              <a:ea typeface="Geneva" pitchFamily="124" charset="-128"/>
              <a:cs typeface="Calibri" pitchFamily="34" charset="0"/>
            </a:endParaRPr>
          </a:p>
          <a:p>
            <a:pPr marL="638175" lvl="2">
              <a:spcBef>
                <a:spcPct val="0"/>
              </a:spcBef>
            </a:pPr>
            <a:r>
              <a:rPr lang="en-US" altLang="en-US" sz="1600" i="1" dirty="0">
                <a:solidFill>
                  <a:schemeClr val="tx1">
                    <a:lumMod val="75000"/>
                    <a:lumOff val="25000"/>
                  </a:schemeClr>
                </a:solidFill>
                <a:latin typeface="Calibri" pitchFamily="34" charset="0"/>
                <a:ea typeface="Geneva" pitchFamily="124" charset="-128"/>
                <a:cs typeface="Calibri" pitchFamily="34" charset="0"/>
              </a:rPr>
              <a:t>Can be used on </a:t>
            </a:r>
            <a:r>
              <a:rPr lang="en-US" altLang="en-US" sz="1600" i="1" dirty="0" err="1">
                <a:solidFill>
                  <a:schemeClr val="tx1">
                    <a:lumMod val="75000"/>
                    <a:lumOff val="25000"/>
                  </a:schemeClr>
                </a:solidFill>
                <a:latin typeface="Calibri" pitchFamily="34" charset="0"/>
                <a:ea typeface="Geneva" pitchFamily="124" charset="-128"/>
                <a:cs typeface="Calibri" pitchFamily="34" charset="0"/>
              </a:rPr>
              <a:t>WebLogic</a:t>
            </a:r>
            <a:r>
              <a:rPr lang="en-US" altLang="en-US" sz="1600" i="1" dirty="0">
                <a:solidFill>
                  <a:schemeClr val="tx1">
                    <a:lumMod val="75000"/>
                    <a:lumOff val="25000"/>
                  </a:schemeClr>
                </a:solidFill>
                <a:latin typeface="Calibri" pitchFamily="34" charset="0"/>
                <a:ea typeface="Geneva" pitchFamily="124" charset="-128"/>
                <a:cs typeface="Calibri" pitchFamily="34" charset="0"/>
              </a:rPr>
              <a:t> and </a:t>
            </a:r>
            <a:r>
              <a:rPr lang="en-US" altLang="en-US" sz="1600" i="1" dirty="0" err="1">
                <a:solidFill>
                  <a:schemeClr val="tx1">
                    <a:lumMod val="75000"/>
                    <a:lumOff val="25000"/>
                  </a:schemeClr>
                </a:solidFill>
                <a:latin typeface="Calibri" pitchFamily="34" charset="0"/>
                <a:ea typeface="Geneva" pitchFamily="124" charset="-128"/>
                <a:cs typeface="Calibri" pitchFamily="34" charset="0"/>
              </a:rPr>
              <a:t>JBoss</a:t>
            </a:r>
            <a:r>
              <a:rPr lang="en-US" altLang="en-US" sz="1600" i="1" dirty="0">
                <a:solidFill>
                  <a:schemeClr val="tx1">
                    <a:lumMod val="75000"/>
                    <a:lumOff val="25000"/>
                  </a:schemeClr>
                </a:solidFill>
                <a:latin typeface="Calibri" pitchFamily="34" charset="0"/>
                <a:ea typeface="Geneva" pitchFamily="124" charset="-128"/>
                <a:cs typeface="Calibri" pitchFamily="34" charset="0"/>
              </a:rPr>
              <a:t> </a:t>
            </a:r>
            <a:r>
              <a:rPr lang="en-US" altLang="en-US" sz="1600" i="1" dirty="0" err="1">
                <a:solidFill>
                  <a:schemeClr val="tx1">
                    <a:lumMod val="75000"/>
                    <a:lumOff val="25000"/>
                  </a:schemeClr>
                </a:solidFill>
                <a:latin typeface="Calibri" pitchFamily="34" charset="0"/>
                <a:ea typeface="Geneva" pitchFamily="124" charset="-128"/>
                <a:cs typeface="Calibri" pitchFamily="34" charset="0"/>
              </a:rPr>
              <a:t>Wildfly</a:t>
            </a:r>
            <a:endParaRPr lang="en-US" altLang="en-US" sz="1600" i="1" dirty="0">
              <a:solidFill>
                <a:schemeClr val="tx1">
                  <a:lumMod val="75000"/>
                  <a:lumOff val="25000"/>
                </a:schemeClr>
              </a:solidFill>
              <a:latin typeface="Calibri" pitchFamily="34" charset="0"/>
              <a:ea typeface="Geneva" pitchFamily="124" charset="-128"/>
              <a:cs typeface="Calibri" pitchFamily="34" charset="0"/>
            </a:endParaRPr>
          </a:p>
          <a:p>
            <a:pPr marL="638175" lvl="2">
              <a:spcBef>
                <a:spcPct val="0"/>
              </a:spcBef>
            </a:pPr>
            <a:r>
              <a:rPr lang="en-US" altLang="en-US" sz="1600" i="1" dirty="0">
                <a:solidFill>
                  <a:schemeClr val="tx1">
                    <a:lumMod val="75000"/>
                    <a:lumOff val="25000"/>
                  </a:schemeClr>
                </a:solidFill>
                <a:latin typeface="Calibri" pitchFamily="34" charset="0"/>
                <a:ea typeface="Geneva" pitchFamily="124" charset="-128"/>
                <a:cs typeface="Calibri" pitchFamily="34" charset="0"/>
              </a:rPr>
              <a:t>Deep dive presentation: </a:t>
            </a:r>
            <a:r>
              <a:rPr lang="en-US" altLang="en-US" sz="1600" i="1" dirty="0" smtClean="0">
                <a:solidFill>
                  <a:schemeClr val="tx1">
                    <a:lumMod val="75000"/>
                    <a:lumOff val="25000"/>
                  </a:schemeClr>
                </a:solidFill>
                <a:latin typeface="Calibri" pitchFamily="34" charset="0"/>
                <a:ea typeface="Geneva" pitchFamily="124" charset="-128"/>
                <a:cs typeface="Calibri" pitchFamily="34" charset="0"/>
                <a:hlinkClick r:id="rId3"/>
              </a:rPr>
              <a:t>https</a:t>
            </a:r>
            <a:r>
              <a:rPr lang="en-US" altLang="en-US" sz="1600" i="1" dirty="0">
                <a:solidFill>
                  <a:schemeClr val="tx1">
                    <a:lumMod val="75000"/>
                    <a:lumOff val="25000"/>
                  </a:schemeClr>
                </a:solidFill>
                <a:latin typeface="Calibri" pitchFamily="34" charset="0"/>
                <a:ea typeface="Geneva" pitchFamily="124" charset="-128"/>
                <a:cs typeface="Calibri" pitchFamily="34" charset="0"/>
                <a:hlinkClick r:id="rId3"/>
              </a:rPr>
              <a:t>://</a:t>
            </a:r>
            <a:r>
              <a:rPr lang="en-US" altLang="en-US" sz="1600" i="1" dirty="0" smtClean="0">
                <a:solidFill>
                  <a:schemeClr val="tx1">
                    <a:lumMod val="75000"/>
                    <a:lumOff val="25000"/>
                  </a:schemeClr>
                </a:solidFill>
                <a:latin typeface="Calibri" pitchFamily="34" charset="0"/>
                <a:ea typeface="Geneva" pitchFamily="124" charset="-128"/>
                <a:cs typeface="Calibri" pitchFamily="34" charset="0"/>
                <a:hlinkClick r:id="rId3"/>
              </a:rPr>
              <a:t>connectopensource.atlassian.net/wiki/display/CONNECTWIKI/Wiki</a:t>
            </a:r>
            <a:endParaRPr lang="en-US" altLang="en-US" sz="1600" i="1" dirty="0" smtClean="0">
              <a:solidFill>
                <a:schemeClr val="tx1">
                  <a:lumMod val="75000"/>
                  <a:lumOff val="25000"/>
                </a:schemeClr>
              </a:solidFill>
              <a:latin typeface="Calibri" pitchFamily="34" charset="0"/>
              <a:ea typeface="Geneva" pitchFamily="124" charset="-128"/>
              <a:cs typeface="Calibri" pitchFamily="34" charset="0"/>
            </a:endParaRPr>
          </a:p>
          <a:p>
            <a:pPr>
              <a:lnSpc>
                <a:spcPct val="110000"/>
              </a:lnSpc>
              <a:spcBef>
                <a:spcPts val="2000"/>
              </a:spcBef>
            </a:pPr>
            <a:r>
              <a:rPr lang="en-US" altLang="en-US" b="1" dirty="0">
                <a:solidFill>
                  <a:schemeClr val="tx1">
                    <a:lumMod val="75000"/>
                    <a:lumOff val="25000"/>
                  </a:schemeClr>
                </a:solidFill>
                <a:latin typeface="Calibri" pitchFamily="34" charset="0"/>
                <a:ea typeface="Geneva" pitchFamily="124" charset="-128"/>
                <a:cs typeface="Calibri" pitchFamily="34" charset="0"/>
              </a:rPr>
              <a:t>Federal Interoperability Metrics </a:t>
            </a:r>
            <a:r>
              <a:rPr lang="en-US" altLang="en-US" b="1" dirty="0" smtClean="0">
                <a:solidFill>
                  <a:schemeClr val="tx1">
                    <a:lumMod val="75000"/>
                    <a:lumOff val="25000"/>
                  </a:schemeClr>
                </a:solidFill>
                <a:latin typeface="Calibri" pitchFamily="34" charset="0"/>
                <a:ea typeface="Geneva" pitchFamily="124" charset="-128"/>
                <a:cs typeface="Calibri" pitchFamily="34" charset="0"/>
              </a:rPr>
              <a:t>Initiative:</a:t>
            </a:r>
            <a:br>
              <a:rPr lang="en-US" altLang="en-US" b="1" dirty="0" smtClean="0">
                <a:solidFill>
                  <a:schemeClr val="tx1">
                    <a:lumMod val="75000"/>
                    <a:lumOff val="25000"/>
                  </a:schemeClr>
                </a:solidFill>
                <a:latin typeface="Calibri" pitchFamily="34" charset="0"/>
                <a:ea typeface="Geneva" pitchFamily="124" charset="-128"/>
                <a:cs typeface="Calibri" pitchFamily="34" charset="0"/>
              </a:rPr>
            </a:br>
            <a:r>
              <a:rPr lang="en-US" altLang="en-US" sz="1800" dirty="0" smtClean="0">
                <a:solidFill>
                  <a:schemeClr val="tx1">
                    <a:lumMod val="75000"/>
                    <a:lumOff val="25000"/>
                  </a:schemeClr>
                </a:solidFill>
                <a:latin typeface="Calibri" pitchFamily="34" charset="0"/>
                <a:ea typeface="Geneva" pitchFamily="124" charset="-128"/>
                <a:cs typeface="Calibri" pitchFamily="34" charset="0"/>
              </a:rPr>
              <a:t>Finalizing </a:t>
            </a:r>
            <a:r>
              <a:rPr lang="en-US" altLang="en-US" sz="1800" dirty="0">
                <a:solidFill>
                  <a:schemeClr val="tx1">
                    <a:lumMod val="75000"/>
                    <a:lumOff val="25000"/>
                  </a:schemeClr>
                </a:solidFill>
                <a:latin typeface="Calibri" pitchFamily="34" charset="0"/>
                <a:ea typeface="Geneva" pitchFamily="124" charset="-128"/>
                <a:cs typeface="Calibri" pitchFamily="34" charset="0"/>
              </a:rPr>
              <a:t>charter to support federal partners’ needs in the area of metrics supporting interoperability requirements</a:t>
            </a:r>
          </a:p>
          <a:p>
            <a:pPr marL="638175" lvl="2">
              <a:spcBef>
                <a:spcPct val="0"/>
              </a:spcBef>
            </a:pPr>
            <a:endParaRPr lang="en-US" altLang="en-US" sz="1600" i="1" dirty="0">
              <a:solidFill>
                <a:schemeClr val="tx1">
                  <a:lumMod val="75000"/>
                  <a:lumOff val="25000"/>
                </a:schemeClr>
              </a:solidFill>
              <a:latin typeface="Calibri" pitchFamily="34" charset="0"/>
              <a:ea typeface="Geneva" pitchFamily="124" charset="-128"/>
              <a:cs typeface="Calibri" pitchFamily="34" charset="0"/>
            </a:endParaRPr>
          </a:p>
        </p:txBody>
      </p:sp>
      <p:pic>
        <p:nvPicPr>
          <p:cNvPr id="1843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05538" y="1717338"/>
            <a:ext cx="1976460" cy="126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5293581" y="2857660"/>
            <a:ext cx="3529337" cy="197388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ltLang="en-US" b="1" dirty="0" smtClean="0">
                <a:solidFill>
                  <a:schemeClr val="tx1">
                    <a:lumMod val="75000"/>
                    <a:lumOff val="25000"/>
                  </a:schemeClr>
                </a:solidFill>
                <a:latin typeface="Calibri" pitchFamily="34" charset="0"/>
                <a:ea typeface="Geneva" pitchFamily="124" charset="-128"/>
                <a:cs typeface="Calibri" pitchFamily="34" charset="0"/>
              </a:rPr>
              <a:t>Federal Health Information Model</a:t>
            </a:r>
          </a:p>
          <a:p>
            <a:pPr marL="400050" lvl="1" indent="0">
              <a:spcBef>
                <a:spcPts val="0"/>
              </a:spcBef>
              <a:buNone/>
            </a:pPr>
            <a:r>
              <a:rPr lang="en-US" altLang="en-US" sz="1800" dirty="0" smtClean="0">
                <a:solidFill>
                  <a:schemeClr val="tx1">
                    <a:lumMod val="75000"/>
                    <a:lumOff val="25000"/>
                  </a:schemeClr>
                </a:solidFill>
                <a:latin typeface="Calibri" pitchFamily="34" charset="0"/>
                <a:ea typeface="Geneva" pitchFamily="124" charset="-128"/>
                <a:cs typeface="Calibri" pitchFamily="34" charset="0"/>
              </a:rPr>
              <a:t>A logical information model designed to enhance semantic interoperability</a:t>
            </a:r>
          </a:p>
          <a:p>
            <a:pPr>
              <a:lnSpc>
                <a:spcPct val="110000"/>
              </a:lnSpc>
              <a:spcBef>
                <a:spcPts val="2000"/>
              </a:spcBef>
            </a:pPr>
            <a:r>
              <a:rPr lang="en-US" altLang="en-US" b="1" dirty="0" smtClean="0">
                <a:solidFill>
                  <a:schemeClr val="tx1">
                    <a:lumMod val="75000"/>
                    <a:lumOff val="25000"/>
                  </a:schemeClr>
                </a:solidFill>
                <a:latin typeface="Calibri" pitchFamily="34" charset="0"/>
                <a:ea typeface="Geneva" pitchFamily="124" charset="-128"/>
                <a:cs typeface="Calibri" pitchFamily="34" charset="0"/>
              </a:rPr>
              <a:t>Architecture:</a:t>
            </a:r>
          </a:p>
          <a:p>
            <a:pPr lvl="1">
              <a:spcBef>
                <a:spcPts val="200"/>
              </a:spcBef>
            </a:pPr>
            <a:r>
              <a:rPr lang="en-US" altLang="en-US" sz="1800" dirty="0" smtClean="0">
                <a:solidFill>
                  <a:schemeClr val="tx1">
                    <a:lumMod val="75000"/>
                    <a:lumOff val="25000"/>
                  </a:schemeClr>
                </a:solidFill>
                <a:latin typeface="Calibri" pitchFamily="34" charset="0"/>
                <a:ea typeface="Geneva" pitchFamily="124" charset="-128"/>
                <a:cs typeface="Calibri" pitchFamily="34" charset="0"/>
              </a:rPr>
              <a:t>Current-State Federal Health Architecture</a:t>
            </a:r>
          </a:p>
          <a:p>
            <a:pPr lvl="1">
              <a:spcBef>
                <a:spcPts val="200"/>
              </a:spcBef>
            </a:pPr>
            <a:r>
              <a:rPr lang="en-US" altLang="en-US" sz="1800" dirty="0" smtClean="0">
                <a:solidFill>
                  <a:schemeClr val="tx1">
                    <a:lumMod val="75000"/>
                    <a:lumOff val="25000"/>
                  </a:schemeClr>
                </a:solidFill>
                <a:latin typeface="Calibri" pitchFamily="34" charset="0"/>
                <a:ea typeface="Geneva" pitchFamily="124" charset="-128"/>
                <a:cs typeface="Calibri" pitchFamily="34" charset="0"/>
              </a:rPr>
              <a:t>FHA Future State Model</a:t>
            </a:r>
          </a:p>
          <a:p>
            <a:pPr lvl="1">
              <a:spcBef>
                <a:spcPts val="200"/>
              </a:spcBef>
            </a:pPr>
            <a:r>
              <a:rPr lang="en-US" altLang="en-US" sz="1800" dirty="0" smtClean="0">
                <a:solidFill>
                  <a:schemeClr val="tx1">
                    <a:lumMod val="75000"/>
                    <a:lumOff val="25000"/>
                  </a:schemeClr>
                </a:solidFill>
                <a:latin typeface="Calibri" pitchFamily="34" charset="0"/>
                <a:ea typeface="Geneva" pitchFamily="124" charset="-128"/>
                <a:cs typeface="Calibri" pitchFamily="34" charset="0"/>
              </a:rPr>
              <a:t>Federal Architect’s Council</a:t>
            </a:r>
          </a:p>
        </p:txBody>
      </p:sp>
    </p:spTree>
    <p:extLst>
      <p:ext uri="{BB962C8B-B14F-4D97-AF65-F5344CB8AC3E}">
        <p14:creationId xmlns:p14="http://schemas.microsoft.com/office/powerpoint/2010/main" val="552361257"/>
      </p:ext>
    </p:extLst>
  </p:cSld>
  <p:clrMapOvr>
    <a:masterClrMapping/>
  </p:clrMapOvr>
  <p:timing>
    <p:tnLst>
      <p:par>
        <p:cTn id="1" dur="indefinite" restart="never" nodeType="tmRoot"/>
      </p:par>
    </p:tnLst>
  </p:timing>
</p:sld>
</file>

<file path=ppt/theme/theme1.xml><?xml version="1.0" encoding="utf-8"?>
<a:theme xmlns:a="http://schemas.openxmlformats.org/drawingml/2006/main" name="ACE_2014 Mast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2028</TotalTime>
  <Words>4246</Words>
  <Application>Microsoft Office PowerPoint</Application>
  <PresentationFormat>On-screen Show (4:3)</PresentationFormat>
  <Paragraphs>936</Paragraphs>
  <Slides>30</Slides>
  <Notes>18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ACE_2014 Master Slide</vt:lpstr>
      <vt:lpstr>Worksheet</vt:lpstr>
      <vt:lpstr>Vanitha Khetan, Steven Wagner  Federal Health Architecture  </vt:lpstr>
      <vt:lpstr>Strengthening the Federal Health IT Landscape for Improved Health Care and Interoperability </vt:lpstr>
      <vt:lpstr>Agenda</vt:lpstr>
      <vt:lpstr>FHA Overview</vt:lpstr>
      <vt:lpstr>FHA Overview…Continued</vt:lpstr>
      <vt:lpstr>What is FHA?</vt:lpstr>
      <vt:lpstr>What is FHA?</vt:lpstr>
      <vt:lpstr>Federal Partner Focus Areas</vt:lpstr>
      <vt:lpstr>Federal Partner Focus Areas…Continued</vt:lpstr>
      <vt:lpstr>CONNECT Project</vt:lpstr>
      <vt:lpstr>Federal Health Information Model </vt:lpstr>
      <vt:lpstr>FHIM Information Domains</vt:lpstr>
      <vt:lpstr>Engagement Opportunities in the  Standards &amp; Interoperability (S&amp;I) Framework</vt:lpstr>
      <vt:lpstr>FHIM Mapping to FHIR, C-CDA, Etc.</vt:lpstr>
      <vt:lpstr>Deliverables</vt:lpstr>
      <vt:lpstr>Deliverables...Continued</vt:lpstr>
      <vt:lpstr>Federal Health Architecture</vt:lpstr>
      <vt:lpstr>Strategic Architecture Implementation</vt:lpstr>
      <vt:lpstr>Metamodel </vt:lpstr>
      <vt:lpstr>Current Work to get to the Future</vt:lpstr>
      <vt:lpstr>Strategic Planning Threads &amp; Analysis</vt:lpstr>
      <vt:lpstr>Sources being Used and Considered</vt:lpstr>
      <vt:lpstr>Federal Health Landscape</vt:lpstr>
      <vt:lpstr>Federal Health BRM (Early Stage Discussion)</vt:lpstr>
      <vt:lpstr>Laws Regulations Policies for Patient Consent &amp; Authorization</vt:lpstr>
      <vt:lpstr>FHA Approach (Process-driven Healthcare)</vt:lpstr>
      <vt:lpstr>Overview of Laws (Consent to Release Information)</vt:lpstr>
      <vt:lpstr>More about Federal  Health IT Initiatives</vt:lpstr>
      <vt:lpstr>Stay Connected,  Communicate and Collaborate </vt:lpstr>
      <vt:lpstr>Stay Connected,  Communicate and Collaborate </vt:lpstr>
    </vt:vector>
  </TitlesOfParts>
  <Company>Ahima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Sitelis</dc:creator>
  <cp:lastModifiedBy>Nicole Kegler</cp:lastModifiedBy>
  <cp:revision>85</cp:revision>
  <cp:lastPrinted>2014-05-07T21:12:27Z</cp:lastPrinted>
  <dcterms:created xsi:type="dcterms:W3CDTF">2014-05-02T18:13:02Z</dcterms:created>
  <dcterms:modified xsi:type="dcterms:W3CDTF">2015-09-24T19:16:56Z</dcterms:modified>
</cp:coreProperties>
</file>